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739" r:id="rId4"/>
    <p:sldMasterId id="2147483740" r:id="rId5"/>
    <p:sldMasterId id="214748374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88">
          <p15:clr>
            <a:srgbClr val="A4A3A4"/>
          </p15:clr>
        </p15:guide>
        <p15:guide id="2" pos="288">
          <p15:clr>
            <a:srgbClr val="A4A3A4"/>
          </p15:clr>
        </p15:guide>
        <p15:guide id="3" pos="5472">
          <p15:clr>
            <a:srgbClr val="9AA0A6"/>
          </p15:clr>
        </p15:guide>
        <p15:guide id="4" orient="horz" pos="2952">
          <p15:clr>
            <a:srgbClr val="9AA0A6"/>
          </p15:clr>
        </p15:guide>
        <p15:guide id="5" pos="4896">
          <p15:clr>
            <a:srgbClr val="9AA0A6"/>
          </p15:clr>
        </p15:guide>
        <p15:guide id="6" orient="horz" pos="917">
          <p15:clr>
            <a:srgbClr val="9AA0A6"/>
          </p15:clr>
        </p15:guide>
        <p15:guide id="7" pos="4320">
          <p15:clr>
            <a:srgbClr val="9AA0A6"/>
          </p15:clr>
        </p15:guide>
        <p15:guide id="8" pos="3744">
          <p15:clr>
            <a:srgbClr val="9AA0A6"/>
          </p15:clr>
        </p15:guide>
        <p15:guide id="9" pos="3168">
          <p15:clr>
            <a:srgbClr val="9AA0A6"/>
          </p15:clr>
        </p15:guide>
        <p15:guide id="10" pos="2592">
          <p15:clr>
            <a:srgbClr val="9AA0A6"/>
          </p15:clr>
        </p15:guide>
        <p15:guide id="11" pos="2016">
          <p15:clr>
            <a:srgbClr val="9AA0A6"/>
          </p15:clr>
        </p15:guide>
        <p15:guide id="12" pos="1440">
          <p15:clr>
            <a:srgbClr val="9AA0A6"/>
          </p15:clr>
        </p15:guide>
        <p15:guide id="13" pos="864">
          <p15:clr>
            <a:srgbClr val="9AA0A6"/>
          </p15:clr>
        </p15:guide>
        <p15:guide id="14" orient="horz" pos="1546">
          <p15:clr>
            <a:srgbClr val="9AA0A6"/>
          </p15:clr>
        </p15:guide>
        <p15:guide id="15" orient="horz" pos="1694">
          <p15:clr>
            <a:srgbClr val="9AA0A6"/>
          </p15:clr>
        </p15:guide>
        <p15:guide id="16" orient="horz" pos="2323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8" orient="horz"/>
        <p:guide pos="288"/>
        <p:guide pos="5472"/>
        <p:guide pos="2952" orient="horz"/>
        <p:guide pos="4896"/>
        <p:guide pos="917" orient="horz"/>
        <p:guide pos="4320"/>
        <p:guide pos="3744"/>
        <p:guide pos="3168"/>
        <p:guide pos="2592"/>
        <p:guide pos="2016"/>
        <p:guide pos="1440"/>
        <p:guide pos="864"/>
        <p:guide pos="1546" orient="horz"/>
        <p:guide pos="1694" orient="horz"/>
        <p:guide pos="2323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29" Type="http://schemas.openxmlformats.org/officeDocument/2006/relationships/slide" Target="slides/slide2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11" Type="http://schemas.openxmlformats.org/officeDocument/2006/relationships/slide" Target="slides/slide4.xml"/><Relationship Id="rId33" Type="http://schemas.openxmlformats.org/officeDocument/2006/relationships/slide" Target="slides/slide26.xml"/><Relationship Id="rId10" Type="http://schemas.openxmlformats.org/officeDocument/2006/relationships/slide" Target="slides/slide3.xml"/><Relationship Id="rId32" Type="http://schemas.openxmlformats.org/officeDocument/2006/relationships/slide" Target="slides/slide25.xml"/><Relationship Id="rId13" Type="http://schemas.openxmlformats.org/officeDocument/2006/relationships/slide" Target="slides/slide6.xml"/><Relationship Id="rId35" Type="http://schemas.openxmlformats.org/officeDocument/2006/relationships/slide" Target="slides/slide28.xml"/><Relationship Id="rId12" Type="http://schemas.openxmlformats.org/officeDocument/2006/relationships/slide" Target="slides/slide5.xml"/><Relationship Id="rId34" Type="http://schemas.openxmlformats.org/officeDocument/2006/relationships/slide" Target="slides/slide27.xml"/><Relationship Id="rId15" Type="http://schemas.openxmlformats.org/officeDocument/2006/relationships/slide" Target="slides/slide8.xml"/><Relationship Id="rId37" Type="http://schemas.openxmlformats.org/officeDocument/2006/relationships/slide" Target="slides/slide30.xml"/><Relationship Id="rId14" Type="http://schemas.openxmlformats.org/officeDocument/2006/relationships/slide" Target="slides/slide7.xml"/><Relationship Id="rId36" Type="http://schemas.openxmlformats.org/officeDocument/2006/relationships/slide" Target="slides/slide29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4.jpg>
</file>

<file path=ppt/media/image15.png>
</file>

<file path=ppt/media/image16.png>
</file>

<file path=ppt/media/image20.png>
</file>

<file path=ppt/media/image23.png>
</file>

<file path=ppt/media/image27.png>
</file>

<file path=ppt/media/image3.png>
</file>

<file path=ppt/media/image33.png>
</file>

<file path=ppt/media/image37.png>
</file>

<file path=ppt/media/image39.png>
</file>

<file path=ppt/media/image40.png>
</file>

<file path=ppt/media/image42.png>
</file>

<file path=ppt/media/image45.png>
</file>

<file path=ppt/media/image46.png>
</file>

<file path=ppt/media/image50.png>
</file>

<file path=ppt/media/image54.png>
</file>

<file path=ppt/media/image56.png>
</file>

<file path=ppt/media/image6.png>
</file>

<file path=ppt/media/image60.png>
</file>

<file path=ppt/media/image62.png>
</file>

<file path=ppt/media/image68.png>
</file>

<file path=ppt/media/image7.png>
</file>

<file path=ppt/media/image72.png>
</file>

<file path=ppt/media/image73.png>
</file>

<file path=ppt/media/image74.jpg>
</file>

<file path=ppt/media/image75.png>
</file>

<file path=ppt/media/image77.png>
</file>

<file path=ppt/media/image79.png>
</file>

<file path=ppt/media/image8.png>
</file>

<file path=ppt/media/image80.jpg>
</file>

<file path=ppt/media/image81.png>
</file>

<file path=ppt/media/image82.png>
</file>

<file path=ppt/media/image83.png>
</file>

<file path=ppt/media/image84.jpg>
</file>

<file path=ppt/media/image85.png>
</file>

<file path=ppt/media/image86.jpg>
</file>

<file path=ppt/media/image87.png>
</file>

<file path=ppt/media/image8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jmertic.github.io/committee-gallery/lf-energy-foundation-governing-board" TargetMode="Externa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landscape.lfenergy.org/embed/embed.html?base-path=&amp;classify=category&amp;key=lf-energy-member&amp;headers=true&amp;category-header=false&amp;category-in-subcategory=false&amp;title-uppercase=false&amp;title-alignment=left&amp;title-font-family=sans-serif&amp;title-font-size=24&amp;style=clean&amp;bg-color=%23ffffff&amp;fg-color=%23000000&amp;item-modal=false&amp;item-name=false&amp;size=md&amp;items-alignment=left" TargetMode="Externa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" name="Google Shape;5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23bf50b1865_1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23bf50b1865_1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26afaf563bb_2_3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9" name="Google Shape;639;g26afaf563bb_2_3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g239fda6744f_0_120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6" name="Google Shape;646;g239fda6744f_0_120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239fda6744f_0_12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2" name="Google Shape;652;g239fda6744f_0_121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g3063cad80a5_0_123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9" name="Google Shape;659;g3063cad80a5_0_123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u="sng">
                <a:solidFill>
                  <a:srgbClr val="2200CC"/>
                </a:solidFill>
                <a:latin typeface="Arial"/>
                <a:ea typeface="Arial"/>
                <a:cs typeface="Arial"/>
                <a:sym typeface="Arial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https://jmertic.github.io/committee-gallery/lf-energy-foundation-governing-board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Zoom to fit</a:t>
            </a:r>
            <a:endParaRPr/>
          </a:p>
        </p:txBody>
      </p:sp>
      <p:sp>
        <p:nvSpPr>
          <p:cNvPr id="660" name="Google Shape;660;g3063cad80a5_0_123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2641a776a3e_0_6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2641a776a3e_0_6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g23bf50b1865_1_79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2" name="Google Shape;672;g23bf50b1865_1_79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7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g331debc29e4_0_3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9" name="Google Shape;679;g331debc29e4_0_3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g239fda6744f_0_125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6" name="Google Shape;686;g239fda6744f_0_125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23bf50b1865_1_9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3" name="Google Shape;693;g23bf50b1865_1_93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23bf50b1865_1_67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" name="Google Shape;561;g23bf50b1865_1_67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g239fda6744f_0_126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0" name="Google Shape;700;g239fda6744f_0_126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5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g239fda6744f_0_127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7" name="Google Shape;707;g239fda6744f_0_127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g2641a776a3e_0_6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5" name="Google Shape;715;g2641a776a3e_0_6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9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g2641a776a3e_0_10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1" name="Google Shape;721;g2641a776a3e_0_10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144a5df102b_3_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8" name="Google Shape;728;g144a5df102b_3_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g23bf50b1865_1_8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5" name="Google Shape;735;g23bf50b1865_1_8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23bf50b1865_1_6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1" name="Google Shape;741;g23bf50b1865_1_6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2e8fda0b16a_0_7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Google Shape;748;g2e8fda0b16a_0_7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b="1"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7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g2e8fda0b16a_0_10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9" name="Google Shape;759;g2e8fda0b16a_0_10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4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g23bf50b1865_1_9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6" name="Google Shape;766;g23bf50b1865_1_9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3063cad80a5_0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7" name="Google Shape;567;g3063cad80a5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1375398be20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3" name="Google Shape;773;g1375398be20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3063cad80a5_0_5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3063cad80a5_0_5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Source: 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landscape.lfenergy.org/embed/embed.html?base-path=&amp;classify=category&amp;key=lf-energy-member&amp;headers=true&amp;category-header=false&amp;category-in-subcategory=false&amp;title-uppercase=false&amp;title-alignment=left&amp;title-font-family=sans-serif&amp;title-font-size=24&amp;style=clean&amp;bg-color=%23ffffff&amp;fg-color=%23000000&amp;item-modal=false&amp;item-name=false&amp;size=md&amp;items-alignment=left</a:t>
            </a:r>
            <a:r>
              <a:rPr lang="en"/>
              <a:t> </a:t>
            </a:r>
            <a:endParaRPr/>
          </a:p>
        </p:txBody>
      </p:sp>
      <p:sp>
        <p:nvSpPr>
          <p:cNvPr id="574" name="Google Shape;574;g3063cad80a5_0_51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g23bf50b1865_1_7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0" name="Google Shape;580;g23bf50b1865_1_7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3063cad80a5_0_87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" name="Google Shape;587;g3063cad80a5_0_87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" name="Google Shape;588;g3063cad80a5_0_87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g23bf50b1865_1_96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2" name="Google Shape;612;g23bf50b1865_1_96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239fda6744f_0_120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9" name="Google Shape;619;g239fda6744f_0_120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26dc2bfbbcd_0_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5" name="Google Shape;625;g26dc2bfbbcd_0_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8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8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10.png"/><Relationship Id="rId4" Type="http://schemas.openxmlformats.org/officeDocument/2006/relationships/image" Target="../media/image15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1.png"/><Relationship Id="rId4" Type="http://schemas.openxmlformats.org/officeDocument/2006/relationships/image" Target="../media/image15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jp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png"/><Relationship Id="rId3" Type="http://schemas.openxmlformats.org/officeDocument/2006/relationships/image" Target="../media/image33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0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20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20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png"/><Relationship Id="rId3" Type="http://schemas.openxmlformats.org/officeDocument/2006/relationships/image" Target="../media/image33.png"/><Relationship Id="rId4" Type="http://schemas.openxmlformats.org/officeDocument/2006/relationships/image" Target="../media/image20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9.png"/><Relationship Id="rId3" Type="http://schemas.openxmlformats.org/officeDocument/2006/relationships/image" Target="../media/image20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5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9.png"/><Relationship Id="rId3" Type="http://schemas.openxmlformats.org/officeDocument/2006/relationships/image" Target="../media/image20.png"/><Relationship Id="rId4" Type="http://schemas.openxmlformats.org/officeDocument/2006/relationships/image" Target="../media/image23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20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6.png"/><Relationship Id="rId3" Type="http://schemas.openxmlformats.org/officeDocument/2006/relationships/image" Target="../media/image33.png"/><Relationship Id="rId4" Type="http://schemas.openxmlformats.org/officeDocument/2006/relationships/image" Target="../media/image37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20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image" Target="../media/image8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11.png"/><Relationship Id="rId4" Type="http://schemas.openxmlformats.org/officeDocument/2006/relationships/image" Target="../media/image15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15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8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Relationship Id="rId3" Type="http://schemas.openxmlformats.org/officeDocument/2006/relationships/image" Target="../media/image8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image" Target="../media/image10.png"/><Relationship Id="rId4" Type="http://schemas.openxmlformats.org/officeDocument/2006/relationships/image" Target="../media/image15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jpg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0.png"/><Relationship Id="rId3" Type="http://schemas.openxmlformats.org/officeDocument/2006/relationships/image" Target="../media/image60.png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6.png"/><Relationship Id="rId3" Type="http://schemas.openxmlformats.org/officeDocument/2006/relationships/image" Target="../media/image4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6.png"/><Relationship Id="rId3" Type="http://schemas.openxmlformats.org/officeDocument/2006/relationships/image" Target="../media/image15.png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5.png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2.png"/><Relationship Id="rId3" Type="http://schemas.openxmlformats.org/officeDocument/2006/relationships/image" Target="../media/image54.png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5.png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8.png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5.png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6.png"/><Relationship Id="rId3" Type="http://schemas.openxmlformats.org/officeDocument/2006/relationships/hyperlink" Target="https://lfenergy.org/" TargetMode="External"/><Relationship Id="rId4" Type="http://schemas.openxmlformats.org/officeDocument/2006/relationships/hyperlink" Target="https://www.lfenergy.org/join/" TargetMode="External"/><Relationship Id="rId5" Type="http://schemas.openxmlformats.org/officeDocument/2006/relationships/hyperlink" Target="https://www.lfenergy.org/join/" TargetMode="External"/><Relationship Id="rId6" Type="http://schemas.openxmlformats.org/officeDocument/2006/relationships/hyperlink" Target="https://lists.lfenergy.org/" TargetMode="External"/><Relationship Id="rId7" Type="http://schemas.openxmlformats.org/officeDocument/2006/relationships/image" Target="../media/image62.png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8.png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Relationship Id="rId3" Type="http://schemas.openxmlformats.org/officeDocument/2006/relationships/image" Target="../media/image8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8.png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Relationship Id="rId3" Type="http://schemas.openxmlformats.org/officeDocument/2006/relationships/image" Target="../media/image11.png"/><Relationship Id="rId4" Type="http://schemas.openxmlformats.org/officeDocument/2006/relationships/image" Target="../media/image15.png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Relationship Id="rId3" Type="http://schemas.openxmlformats.org/officeDocument/2006/relationships/image" Target="../media/image15.png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1.png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8.png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1.png"/><Relationship Id="rId3" Type="http://schemas.openxmlformats.org/officeDocument/2006/relationships/image" Target="../media/image8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Relationship Id="rId3" Type="http://schemas.openxmlformats.org/officeDocument/2006/relationships/image" Target="../media/image10.png"/><Relationship Id="rId4" Type="http://schemas.openxmlformats.org/officeDocument/2006/relationships/image" Target="../media/image15.png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5.png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3.png"/><Relationship Id="rId3" Type="http://schemas.openxmlformats.org/officeDocument/2006/relationships/image" Target="../media/image79.png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Relationship Id="rId3" Type="http://schemas.openxmlformats.org/officeDocument/2006/relationships/image" Target="../media/image81.png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1.png"/><Relationship Id="rId3" Type="http://schemas.openxmlformats.org/officeDocument/2006/relationships/image" Target="../media/image77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2.png"/><Relationship Id="rId3" Type="http://schemas.openxmlformats.org/officeDocument/2006/relationships/image" Target="../media/image81.png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Page Light">
  <p:cSld name="TITLE_4"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F6F7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8128828" y="1791"/>
            <a:ext cx="1015200" cy="1015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2"/>
          <p:cNvSpPr/>
          <p:nvPr/>
        </p:nvSpPr>
        <p:spPr>
          <a:xfrm rot="10800000">
            <a:off x="8127625" y="2030450"/>
            <a:ext cx="1017600" cy="10176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2"/>
          <p:cNvSpPr/>
          <p:nvPr/>
        </p:nvSpPr>
        <p:spPr>
          <a:xfrm>
            <a:off x="7605025" y="600"/>
            <a:ext cx="1014000" cy="1014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"/>
          <p:cNvSpPr/>
          <p:nvPr/>
        </p:nvSpPr>
        <p:spPr>
          <a:xfrm>
            <a:off x="8128803" y="1015216"/>
            <a:ext cx="1015200" cy="1015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" name="Google Shape;15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398214" y="1165560"/>
            <a:ext cx="476350" cy="714544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2"/>
          <p:cNvSpPr/>
          <p:nvPr/>
        </p:nvSpPr>
        <p:spPr>
          <a:xfrm rot="10800000">
            <a:off x="7112428" y="1797"/>
            <a:ext cx="1015200" cy="10152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" name="Google Shape;17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5978" y="2099645"/>
            <a:ext cx="4076400" cy="6230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11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77" name="Google Shape;77;p11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8" name="Google Shape;78;p1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0" name="Google Shape;80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23025" y="-6"/>
            <a:ext cx="920975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gradFill>
          <a:gsLst>
            <a:gs pos="0">
              <a:srgbClr val="003778"/>
            </a:gs>
            <a:gs pos="100000">
              <a:srgbClr val="00183C"/>
            </a:gs>
          </a:gsLst>
          <a:lin ang="2700006" scaled="0"/>
        </a:gra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Google Shape;83;p1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84" name="Google Shape;84;p1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1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1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1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8" name="Google Shape;88;p12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9" name="Google Shape;89;p12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0" name="Google Shape;9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1" name="Google Shape;91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460425" y="301096"/>
            <a:ext cx="286575" cy="42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Page Dark" type="title">
  <p:cSld name="TITLE">
    <p:bg>
      <p:bgPr>
        <a:gradFill>
          <a:gsLst>
            <a:gs pos="0">
              <a:srgbClr val="003778"/>
            </a:gs>
            <a:gs pos="100000">
              <a:srgbClr val="00183C"/>
            </a:gs>
          </a:gsLst>
          <a:lin ang="2700006" scaled="0"/>
        </a:gra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F6F7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14"/>
          <p:cNvSpPr/>
          <p:nvPr/>
        </p:nvSpPr>
        <p:spPr>
          <a:xfrm>
            <a:off x="8128828" y="1791"/>
            <a:ext cx="1015200" cy="1015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4"/>
          <p:cNvSpPr/>
          <p:nvPr/>
        </p:nvSpPr>
        <p:spPr>
          <a:xfrm rot="10800000">
            <a:off x="7112428" y="1797"/>
            <a:ext cx="1015200" cy="10152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14"/>
          <p:cNvSpPr/>
          <p:nvPr/>
        </p:nvSpPr>
        <p:spPr>
          <a:xfrm rot="10800000">
            <a:off x="8127625" y="2030450"/>
            <a:ext cx="1017600" cy="10176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4"/>
          <p:cNvSpPr/>
          <p:nvPr/>
        </p:nvSpPr>
        <p:spPr>
          <a:xfrm>
            <a:off x="7605025" y="600"/>
            <a:ext cx="1014000" cy="1014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4"/>
          <p:cNvSpPr/>
          <p:nvPr/>
        </p:nvSpPr>
        <p:spPr>
          <a:xfrm>
            <a:off x="8128803" y="1015216"/>
            <a:ext cx="1015200" cy="1015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1" name="Google Shape;101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398214" y="1165560"/>
            <a:ext cx="476350" cy="7145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-4" y="4155124"/>
            <a:ext cx="988375" cy="98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75494" y="2073778"/>
            <a:ext cx="4674858" cy="7145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06" name="Google Shape;106;p1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2">
  <p:cSld name="Section 2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/>
          <p:nvPr>
            <p:ph type="title"/>
          </p:nvPr>
        </p:nvSpPr>
        <p:spPr>
          <a:xfrm>
            <a:off x="342900" y="685800"/>
            <a:ext cx="8435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Century Gothic"/>
              <a:buNone/>
              <a:defRPr b="0" i="0" sz="3000" cap="none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9" name="Google Shape;109;p16"/>
          <p:cNvSpPr txBox="1"/>
          <p:nvPr>
            <p:ph idx="12" type="sldNum"/>
          </p:nvPr>
        </p:nvSpPr>
        <p:spPr>
          <a:xfrm>
            <a:off x="8472450" y="4823786"/>
            <a:ext cx="5487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/Image White">
  <p:cSld name="Two Column/Image White">
    <p:bg>
      <p:bgPr>
        <a:solidFill>
          <a:schemeClr val="dk2"/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7F7F7F"/>
          </a:solidFill>
          <a:ln>
            <a:noFill/>
          </a:ln>
        </p:spPr>
      </p:sp>
      <p:sp>
        <p:nvSpPr>
          <p:cNvPr id="112" name="Google Shape;112;p17"/>
          <p:cNvSpPr txBox="1"/>
          <p:nvPr>
            <p:ph idx="1" type="body"/>
          </p:nvPr>
        </p:nvSpPr>
        <p:spPr>
          <a:xfrm>
            <a:off x="5143500" y="342900"/>
            <a:ext cx="3429000" cy="449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3" name="Google Shape;113;p17"/>
          <p:cNvSpPr txBox="1"/>
          <p:nvPr>
            <p:ph idx="3" type="body"/>
          </p:nvPr>
        </p:nvSpPr>
        <p:spPr>
          <a:xfrm>
            <a:off x="960459" y="342900"/>
            <a:ext cx="2571900" cy="449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extLst>
    <p:ext uri="{DCECCB84-F9BA-43D5-87BE-67443E8EF086}">
      <p15:sldGuideLst>
        <p15:guide id="1" pos="432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6" name="Google Shape;116;p1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7" name="Google Shape;117;p18"/>
          <p:cNvSpPr/>
          <p:nvPr/>
        </p:nvSpPr>
        <p:spPr>
          <a:xfrm>
            <a:off x="8418600" y="0"/>
            <a:ext cx="725400" cy="7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8" name="Google Shape;118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5" y="4651200"/>
            <a:ext cx="970780" cy="31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/Image">
  <p:cSld name="One Column/Image">
    <p:bg>
      <p:bgPr>
        <a:solidFill>
          <a:schemeClr val="lt1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9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7F7F7F"/>
          </a:solidFill>
          <a:ln>
            <a:noFill/>
          </a:ln>
        </p:spPr>
      </p:sp>
      <p:sp>
        <p:nvSpPr>
          <p:cNvPr id="121" name="Google Shape;121;p19"/>
          <p:cNvSpPr txBox="1"/>
          <p:nvPr>
            <p:ph idx="1" type="body"/>
          </p:nvPr>
        </p:nvSpPr>
        <p:spPr>
          <a:xfrm>
            <a:off x="342899" y="1440180"/>
            <a:ext cx="38760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2" name="Google Shape;122;p19"/>
          <p:cNvSpPr txBox="1"/>
          <p:nvPr>
            <p:ph type="title"/>
          </p:nvPr>
        </p:nvSpPr>
        <p:spPr>
          <a:xfrm>
            <a:off x="342900" y="342900"/>
            <a:ext cx="3876000" cy="9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extLst>
    <p:ext uri="{DCECCB84-F9BA-43D5-87BE-67443E8EF086}">
      <p15:sldGuideLst>
        <p15:guide id="1" pos="432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Overview">
  <p:cSld name="OBJECT_1">
    <p:bg>
      <p:bgPr>
        <a:gradFill>
          <a:gsLst>
            <a:gs pos="0">
              <a:srgbClr val="42B0FF"/>
            </a:gs>
            <a:gs pos="100000">
              <a:srgbClr val="076EB8"/>
            </a:gs>
          </a:gsLst>
          <a:lin ang="13500032" scaled="0"/>
        </a:gra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/>
          <p:nvPr/>
        </p:nvSpPr>
        <p:spPr>
          <a:xfrm>
            <a:off x="-19" y="1040700"/>
            <a:ext cx="9144000" cy="4102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462713" y="1135388"/>
            <a:ext cx="4811100" cy="3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6" name="Google Shape;126;p20"/>
          <p:cNvSpPr txBox="1"/>
          <p:nvPr>
            <p:ph type="title"/>
          </p:nvPr>
        </p:nvSpPr>
        <p:spPr>
          <a:xfrm>
            <a:off x="3065625" y="110588"/>
            <a:ext cx="6078300" cy="80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i="0" sz="3000" u="none" cap="none" strike="noStrike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27" name="Google Shape;127;p20"/>
          <p:cNvSpPr/>
          <p:nvPr>
            <p:ph idx="2" type="pic"/>
          </p:nvPr>
        </p:nvSpPr>
        <p:spPr>
          <a:xfrm>
            <a:off x="-5" y="-37"/>
            <a:ext cx="2786400" cy="1025700"/>
          </a:xfrm>
          <a:prstGeom prst="rect">
            <a:avLst/>
          </a:prstGeom>
          <a:noFill/>
          <a:ln>
            <a:noFill/>
          </a:ln>
        </p:spPr>
      </p:sp>
      <p:sp>
        <p:nvSpPr>
          <p:cNvPr id="128" name="Google Shape;128;p20"/>
          <p:cNvSpPr/>
          <p:nvPr>
            <p:ph idx="3" type="pic"/>
          </p:nvPr>
        </p:nvSpPr>
        <p:spPr>
          <a:xfrm>
            <a:off x="5465475" y="1135388"/>
            <a:ext cx="3483900" cy="2273700"/>
          </a:xfrm>
          <a:prstGeom prst="rect">
            <a:avLst/>
          </a:prstGeom>
          <a:noFill/>
          <a:ln>
            <a:noFill/>
          </a:ln>
        </p:spPr>
      </p:sp>
      <p:sp>
        <p:nvSpPr>
          <p:cNvPr id="129" name="Google Shape;129;p20"/>
          <p:cNvSpPr txBox="1"/>
          <p:nvPr>
            <p:ph idx="4" type="subTitle"/>
          </p:nvPr>
        </p:nvSpPr>
        <p:spPr>
          <a:xfrm>
            <a:off x="5465475" y="3458963"/>
            <a:ext cx="34839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700"/>
              <a:buNone/>
              <a:defRPr sz="700"/>
            </a:lvl9pPr>
          </a:lstStyle>
          <a:p/>
        </p:txBody>
      </p:sp>
      <p:sp>
        <p:nvSpPr>
          <p:cNvPr id="130" name="Google Shape;130;p20"/>
          <p:cNvSpPr txBox="1"/>
          <p:nvPr>
            <p:ph idx="5" type="subTitle"/>
          </p:nvPr>
        </p:nvSpPr>
        <p:spPr>
          <a:xfrm>
            <a:off x="5465475" y="3879956"/>
            <a:ext cx="3483900" cy="371100"/>
          </a:xfrm>
          <a:prstGeom prst="rect">
            <a:avLst/>
          </a:prstGeom>
          <a:solidFill>
            <a:srgbClr val="009ADE"/>
          </a:solidFill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Slab"/>
              <a:buNone/>
              <a:defRPr b="1" sz="1100"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31" name="Google Shape;131;p20"/>
          <p:cNvSpPr txBox="1"/>
          <p:nvPr>
            <p:ph idx="6" type="subTitle"/>
          </p:nvPr>
        </p:nvSpPr>
        <p:spPr>
          <a:xfrm>
            <a:off x="5465475" y="4300950"/>
            <a:ext cx="3483900" cy="371100"/>
          </a:xfrm>
          <a:prstGeom prst="rect">
            <a:avLst/>
          </a:prstGeom>
          <a:solidFill>
            <a:srgbClr val="003764"/>
          </a:solidFill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 Slab"/>
              <a:buNone/>
              <a:defRPr b="1" sz="11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id="132" name="Google Shape;132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Dark 1">
  <p:cSld name="TITLE_3">
    <p:bg>
      <p:bgPr>
        <a:gradFill>
          <a:gsLst>
            <a:gs pos="0">
              <a:srgbClr val="42B0FF"/>
            </a:gs>
            <a:gs pos="100000">
              <a:srgbClr val="076EB8"/>
            </a:gs>
          </a:gsLst>
          <a:lin ang="13500032" scaled="0"/>
        </a:gra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21" name="Google Shape;21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8312352" y="4301684"/>
            <a:ext cx="844843" cy="83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" name="Google Shape;23;p3"/>
          <p:cNvSpPr/>
          <p:nvPr/>
        </p:nvSpPr>
        <p:spPr>
          <a:xfrm>
            <a:off x="8208900" y="0"/>
            <a:ext cx="935100" cy="935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" name="Google Shape;24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73800" y="3350"/>
            <a:ext cx="935100" cy="92841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5581" y="4235025"/>
            <a:ext cx="257510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/Image">
  <p:cSld name="Section/Image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1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35" name="Google Shape;135;p21"/>
          <p:cNvSpPr txBox="1"/>
          <p:nvPr>
            <p:ph type="title"/>
          </p:nvPr>
        </p:nvSpPr>
        <p:spPr>
          <a:xfrm>
            <a:off x="342900" y="685800"/>
            <a:ext cx="8435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entury Gothic"/>
              <a:buNone/>
              <a:defRPr b="0" i="0" sz="3000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1">
  <p:cSld name="Statement 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2"/>
          <p:cNvSpPr txBox="1"/>
          <p:nvPr>
            <p:ph type="title"/>
          </p:nvPr>
        </p:nvSpPr>
        <p:spPr>
          <a:xfrm>
            <a:off x="342900" y="3264932"/>
            <a:ext cx="8435400" cy="15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entury Gothic"/>
              <a:buNone/>
              <a:defRPr b="0" i="0" sz="3000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ngle Block">
  <p:cSld name="OBJECT_2">
    <p:bg>
      <p:bgPr>
        <a:solidFill>
          <a:schemeClr val="lt1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3"/>
          <p:cNvSpPr txBox="1"/>
          <p:nvPr>
            <p:ph type="title"/>
          </p:nvPr>
        </p:nvSpPr>
        <p:spPr>
          <a:xfrm>
            <a:off x="462713" y="375953"/>
            <a:ext cx="8155200" cy="4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9ADE"/>
              </a:buClr>
              <a:buSzPts val="2700"/>
              <a:buFont typeface="Century Gothic"/>
              <a:buNone/>
              <a:defRPr b="0" i="0" sz="2700">
                <a:solidFill>
                  <a:srgbClr val="009AD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0" name="Google Shape;140;p23"/>
          <p:cNvSpPr txBox="1"/>
          <p:nvPr>
            <p:ph idx="1" type="body"/>
          </p:nvPr>
        </p:nvSpPr>
        <p:spPr>
          <a:xfrm>
            <a:off x="462710" y="1040130"/>
            <a:ext cx="8155200" cy="3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8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5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5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5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5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5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525" lIns="91525" spcFirstLastPara="1" rIns="91525" wrap="square" tIns="915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3" name="Google Shape;143;p2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525" lIns="91525" spcFirstLastPara="1" rIns="91525" wrap="square" tIns="915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4" name="Google Shape;144;p24"/>
          <p:cNvSpPr txBox="1"/>
          <p:nvPr>
            <p:ph idx="12" type="sldNum"/>
          </p:nvPr>
        </p:nvSpPr>
        <p:spPr>
          <a:xfrm>
            <a:off x="8472450" y="4823786"/>
            <a:ext cx="5487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">
  <p:cSld name="2_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29873" y="4670683"/>
            <a:ext cx="2796281" cy="157855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5"/>
          <p:cNvSpPr txBox="1"/>
          <p:nvPr>
            <p:ph type="title"/>
          </p:nvPr>
        </p:nvSpPr>
        <p:spPr>
          <a:xfrm>
            <a:off x="628625" y="986875"/>
            <a:ext cx="7886400" cy="1413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  <a:defRPr b="1" i="0" sz="3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5"/>
          <p:cNvSpPr txBox="1"/>
          <p:nvPr>
            <p:ph idx="1" type="subTitle"/>
          </p:nvPr>
        </p:nvSpPr>
        <p:spPr>
          <a:xfrm>
            <a:off x="628625" y="2571775"/>
            <a:ext cx="7886400" cy="15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2 1">
  <p:cSld name="Title Slide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Title Only">
  <p:cSld name="8_Title and Content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lack and white text&#10;&#10;Description automatically generated" id="151" name="Google Shape;151;p27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219451" y="116456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7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- Alternate 7">
  <p:cSld name="8_Title and Content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8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A black and white text&#10;&#10;Description automatically generated" id="155" name="Google Shape;155;p28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219451" y="116456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8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Slide">
  <p:cSld name="2_Title Slid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29873" y="4670683"/>
            <a:ext cx="2796281" cy="15785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ack and white text&#10;&#10;Description automatically generated" id="159" name="Google Shape;159;p29"/>
          <p:cNvPicPr preferRelativeResize="0"/>
          <p:nvPr/>
        </p:nvPicPr>
        <p:blipFill rotWithShape="1">
          <a:blip r:embed="rId4">
            <a:alphaModFix/>
          </a:blip>
          <a:srcRect b="16097" l="58825" r="15205" t="69116"/>
          <a:stretch/>
        </p:blipFill>
        <p:spPr>
          <a:xfrm>
            <a:off x="317627" y="4666767"/>
            <a:ext cx="585599" cy="161773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9"/>
          <p:cNvSpPr txBox="1"/>
          <p:nvPr>
            <p:ph type="title"/>
          </p:nvPr>
        </p:nvSpPr>
        <p:spPr>
          <a:xfrm>
            <a:off x="628634" y="986884"/>
            <a:ext cx="7886400" cy="31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  <a:defRPr b="1" i="0" sz="3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- Alternate 6">
  <p:cSld name="7_Title and Content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lack and white text&#10;&#10;Description automatically generated" id="162" name="Google Shape;162;p30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219451" y="116456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30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4" name="Google Shape;164;p30"/>
          <p:cNvSpPr txBox="1"/>
          <p:nvPr>
            <p:ph idx="1" type="body"/>
          </p:nvPr>
        </p:nvSpPr>
        <p:spPr>
          <a:xfrm>
            <a:off x="628634" y="1369219"/>
            <a:ext cx="36033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5" name="Google Shape;165;p30"/>
          <p:cNvSpPr txBox="1"/>
          <p:nvPr>
            <p:ph idx="2" type="body"/>
          </p:nvPr>
        </p:nvSpPr>
        <p:spPr>
          <a:xfrm>
            <a:off x="4877144" y="1369219"/>
            <a:ext cx="36033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Dark 2">
  <p:cSld name="TITLE_2">
    <p:bg>
      <p:bgPr>
        <a:solidFill>
          <a:schemeClr val="accent1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29" name="Google Shape;29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8312352" y="4301684"/>
            <a:ext cx="844843" cy="8388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" name="Google Shape;31;p4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5B1D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 rot="10800000">
            <a:off x="8128789" y="1015350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5581" y="4235025"/>
            <a:ext cx="257510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14_Title and Content_2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lack and white text&#10;&#10;Description automatically generated" id="167" name="Google Shape;167;p31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8247882" y="143888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31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69" name="Google Shape;169;p31"/>
          <p:cNvPicPr preferRelativeResize="0"/>
          <p:nvPr/>
        </p:nvPicPr>
        <p:blipFill rotWithShape="1">
          <a:blip r:embed="rId4">
            <a:alphaModFix/>
          </a:blip>
          <a:srcRect b="768" l="0" r="0" t="768"/>
          <a:stretch/>
        </p:blipFill>
        <p:spPr>
          <a:xfrm>
            <a:off x="-1" y="4972051"/>
            <a:ext cx="9143772" cy="1714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Title and Content">
  <p:cSld name="8_Title and Content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lack and white text&#10;&#10;Description automatically generated" id="171" name="Google Shape;171;p32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219451" y="116456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32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" name="Google Shape;173;p32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Title Slid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29873" y="4746883"/>
            <a:ext cx="2796281" cy="1578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46842" y="1674386"/>
            <a:ext cx="3361163" cy="1794731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33"/>
          <p:cNvSpPr txBox="1"/>
          <p:nvPr>
            <p:ph type="title"/>
          </p:nvPr>
        </p:nvSpPr>
        <p:spPr>
          <a:xfrm>
            <a:off x="4352550" y="525788"/>
            <a:ext cx="4535400" cy="2137500"/>
          </a:xfrm>
          <a:prstGeom prst="rect">
            <a:avLst/>
          </a:prstGeom>
        </p:spPr>
        <p:txBody>
          <a:bodyPr anchorCtr="0" anchor="b" bIns="68575" lIns="68575" spcFirstLastPara="1" rIns="68575" wrap="square" tIns="6857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b="1" sz="3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8" name="Google Shape;178;p33"/>
          <p:cNvSpPr txBox="1"/>
          <p:nvPr>
            <p:ph idx="1" type="subTitle"/>
          </p:nvPr>
        </p:nvSpPr>
        <p:spPr>
          <a:xfrm>
            <a:off x="4352550" y="2852944"/>
            <a:ext cx="4535400" cy="6951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- Alternate 7 1">
  <p:cSld name="8_Title and Content_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4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A black and white text&#10;&#10;Description automatically generated" id="181" name="Google Shape;181;p34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219451" y="116456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34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Page Light">
  <p:cSld name="TITLE_4">
    <p:bg>
      <p:bgPr>
        <a:solidFill>
          <a:schemeClr val="lt1"/>
        </a:solidFill>
      </p:bgPr>
    </p:bg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6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F6F7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36"/>
          <p:cNvSpPr/>
          <p:nvPr/>
        </p:nvSpPr>
        <p:spPr>
          <a:xfrm>
            <a:off x="8128828" y="1791"/>
            <a:ext cx="1015200" cy="1015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36"/>
          <p:cNvSpPr/>
          <p:nvPr/>
        </p:nvSpPr>
        <p:spPr>
          <a:xfrm rot="10800000">
            <a:off x="8127625" y="2030450"/>
            <a:ext cx="1017600" cy="10176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36"/>
          <p:cNvSpPr/>
          <p:nvPr/>
        </p:nvSpPr>
        <p:spPr>
          <a:xfrm>
            <a:off x="7605025" y="600"/>
            <a:ext cx="1014000" cy="1014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36"/>
          <p:cNvSpPr/>
          <p:nvPr/>
        </p:nvSpPr>
        <p:spPr>
          <a:xfrm>
            <a:off x="8128803" y="1015216"/>
            <a:ext cx="1015200" cy="1015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3" name="Google Shape;193;p3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398214" y="1165560"/>
            <a:ext cx="476350" cy="714544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36"/>
          <p:cNvSpPr/>
          <p:nvPr/>
        </p:nvSpPr>
        <p:spPr>
          <a:xfrm rot="10800000">
            <a:off x="7112428" y="1797"/>
            <a:ext cx="1015200" cy="10152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5" name="Google Shape;19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5978" y="2099645"/>
            <a:ext cx="4076400" cy="6230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Dark 1">
  <p:cSld name="TITLE_3">
    <p:bg>
      <p:bgPr>
        <a:gradFill>
          <a:gsLst>
            <a:gs pos="0">
              <a:srgbClr val="42B0FF"/>
            </a:gs>
            <a:gs pos="100000">
              <a:srgbClr val="076EB8"/>
            </a:gs>
          </a:gsLst>
          <a:lin ang="13500032" scaled="0"/>
        </a:grad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7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8" name="Google Shape;198;p37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199" name="Google Shape;199;p3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8312352" y="4301684"/>
            <a:ext cx="844843" cy="83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3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1" name="Google Shape;201;p37"/>
          <p:cNvSpPr/>
          <p:nvPr/>
        </p:nvSpPr>
        <p:spPr>
          <a:xfrm>
            <a:off x="8208900" y="0"/>
            <a:ext cx="935100" cy="935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2" name="Google Shape;202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73800" y="3350"/>
            <a:ext cx="935100" cy="92841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5581" y="4235025"/>
            <a:ext cx="257510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Dark 2">
  <p:cSld name="TITLE_2">
    <p:bg>
      <p:bgPr>
        <a:solidFill>
          <a:schemeClr val="accent1"/>
        </a:solid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8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6" name="Google Shape;206;p38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207" name="Google Shape;207;p3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8312352" y="4301684"/>
            <a:ext cx="844843" cy="83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3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9" name="Google Shape;209;p38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5B1D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38"/>
          <p:cNvSpPr/>
          <p:nvPr/>
        </p:nvSpPr>
        <p:spPr>
          <a:xfrm rot="10800000">
            <a:off x="8128789" y="1015350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1" name="Google Shape;21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5581" y="4235025"/>
            <a:ext cx="257510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Light">
  <p:cSld name="TITLE_1">
    <p:bg>
      <p:bgPr>
        <a:solidFill>
          <a:schemeClr val="lt1"/>
        </a:solidFill>
      </p:bgPr>
    </p:bg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9"/>
          <p:cNvSpPr/>
          <p:nvPr/>
        </p:nvSpPr>
        <p:spPr>
          <a:xfrm>
            <a:off x="8224223" y="-12"/>
            <a:ext cx="921900" cy="921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39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5" name="Google Shape;215;p39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6" name="Google Shape;216;p3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7" name="Google Shape;217;p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03819" y="4236356"/>
            <a:ext cx="2575140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bg>
      <p:bgPr>
        <a:solidFill>
          <a:srgbClr val="F6F7FA"/>
        </a:solid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0"/>
          <p:cNvSpPr/>
          <p:nvPr/>
        </p:nvSpPr>
        <p:spPr>
          <a:xfrm flipH="1" rot="5400000">
            <a:off x="-12" y="4128307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40"/>
          <p:cNvSpPr txBox="1"/>
          <p:nvPr>
            <p:ph type="title"/>
          </p:nvPr>
        </p:nvSpPr>
        <p:spPr>
          <a:xfrm>
            <a:off x="607150" y="2148722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" name="Google Shape;221;p4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22" name="Google Shape;222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55621" y="-1"/>
            <a:ext cx="988375" cy="98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chemeClr val="accent2"/>
            </a:gs>
            <a:gs pos="100000">
              <a:schemeClr val="accent4"/>
            </a:gs>
          </a:gsLst>
          <a:lin ang="5400012" scaled="0"/>
        </a:grad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41"/>
          <p:cNvSpPr/>
          <p:nvPr/>
        </p:nvSpPr>
        <p:spPr>
          <a:xfrm flipH="1" rot="5400000">
            <a:off x="-12" y="4128307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41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6" name="Google Shape;226;p4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27" name="Google Shape;227;p4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28800" y="0"/>
            <a:ext cx="1015200" cy="1007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Light">
  <p:cSld name="TITLE_1">
    <p:bg>
      <p:bgPr>
        <a:solidFill>
          <a:schemeClr val="lt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/>
          <p:nvPr/>
        </p:nvSpPr>
        <p:spPr>
          <a:xfrm>
            <a:off x="8224223" y="-12"/>
            <a:ext cx="921900" cy="921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5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9" name="Google Shape;39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03819" y="4236356"/>
            <a:ext cx="2575140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42"/>
          <p:cNvSpPr txBox="1"/>
          <p:nvPr>
            <p:ph type="title"/>
          </p:nvPr>
        </p:nvSpPr>
        <p:spPr>
          <a:xfrm>
            <a:off x="311700" y="410000"/>
            <a:ext cx="66141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0" name="Google Shape;230;p42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1" name="Google Shape;231;p42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2" name="Google Shape;232;p4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33" name="Google Shape;233;p42"/>
          <p:cNvGrpSpPr/>
          <p:nvPr/>
        </p:nvGrpSpPr>
        <p:grpSpPr>
          <a:xfrm>
            <a:off x="6971838" y="-12"/>
            <a:ext cx="2174881" cy="1450030"/>
            <a:chOff x="6098378" y="5"/>
            <a:chExt cx="3045625" cy="2030570"/>
          </a:xfrm>
        </p:grpSpPr>
        <p:sp>
          <p:nvSpPr>
            <p:cNvPr id="234" name="Google Shape;234;p4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4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4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4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38" name="Google Shape;238;p4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75950" y="0"/>
            <a:ext cx="470775" cy="470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3"/>
          <p:cNvSpPr/>
          <p:nvPr/>
        </p:nvSpPr>
        <p:spPr>
          <a:xfrm>
            <a:off x="8432941" y="4431167"/>
            <a:ext cx="724200" cy="72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43"/>
          <p:cNvSpPr/>
          <p:nvPr/>
        </p:nvSpPr>
        <p:spPr>
          <a:xfrm rot="10800000">
            <a:off x="7701526" y="4431200"/>
            <a:ext cx="731400" cy="7305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4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44" name="Google Shape;244;p4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5" name="Google Shape;245;p43"/>
          <p:cNvSpPr/>
          <p:nvPr/>
        </p:nvSpPr>
        <p:spPr>
          <a:xfrm>
            <a:off x="8418600" y="0"/>
            <a:ext cx="725400" cy="725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43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247" name="Google Shape;247;p4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0" name="Google Shape;250;p4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1" name="Google Shape;251;p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5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45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55" name="Google Shape;255;p45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56" name="Google Shape;256;p45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7" name="Google Shape;257;p4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8" name="Google Shape;258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23025" y="-6"/>
            <a:ext cx="920975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gradFill>
          <a:gsLst>
            <a:gs pos="0">
              <a:srgbClr val="003778"/>
            </a:gs>
            <a:gs pos="100000">
              <a:srgbClr val="00183C"/>
            </a:gs>
          </a:gsLst>
          <a:lin ang="2700006" scaled="0"/>
        </a:gradFill>
      </p:bgPr>
    </p:bg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1" name="Google Shape;261;p46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62" name="Google Shape;262;p46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46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46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46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6" name="Google Shape;266;p46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7" name="Google Shape;267;p46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8" name="Google Shape;268;p4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69" name="Google Shape;269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460425" y="301096"/>
            <a:ext cx="286575" cy="42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Page Dark" type="title">
  <p:cSld name="TITLE">
    <p:bg>
      <p:bgPr>
        <a:gradFill>
          <a:gsLst>
            <a:gs pos="0">
              <a:srgbClr val="003778"/>
            </a:gs>
            <a:gs pos="100000">
              <a:srgbClr val="00183C"/>
            </a:gs>
          </a:gsLst>
          <a:lin ang="2700006" scaled="0"/>
        </a:gradFill>
      </p:bgPr>
    </p:bg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8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F6F7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p48"/>
          <p:cNvSpPr/>
          <p:nvPr/>
        </p:nvSpPr>
        <p:spPr>
          <a:xfrm>
            <a:off x="8128828" y="1791"/>
            <a:ext cx="1015200" cy="1015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48"/>
          <p:cNvSpPr/>
          <p:nvPr/>
        </p:nvSpPr>
        <p:spPr>
          <a:xfrm rot="10800000">
            <a:off x="7112428" y="1797"/>
            <a:ext cx="1015200" cy="10152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48"/>
          <p:cNvSpPr/>
          <p:nvPr/>
        </p:nvSpPr>
        <p:spPr>
          <a:xfrm rot="10800000">
            <a:off x="8127625" y="2030450"/>
            <a:ext cx="1017600" cy="10176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48"/>
          <p:cNvSpPr/>
          <p:nvPr/>
        </p:nvSpPr>
        <p:spPr>
          <a:xfrm>
            <a:off x="7605025" y="600"/>
            <a:ext cx="1014000" cy="1014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48"/>
          <p:cNvSpPr/>
          <p:nvPr/>
        </p:nvSpPr>
        <p:spPr>
          <a:xfrm>
            <a:off x="8128803" y="1015216"/>
            <a:ext cx="1015200" cy="1015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9" name="Google Shape;279;p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398214" y="1165560"/>
            <a:ext cx="476350" cy="714544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-4" y="4155124"/>
            <a:ext cx="988375" cy="98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75494" y="2073778"/>
            <a:ext cx="4674858" cy="7145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9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284" name="Google Shape;284;p4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2">
  <p:cSld name="Section 2"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50"/>
          <p:cNvSpPr txBox="1"/>
          <p:nvPr>
            <p:ph type="title"/>
          </p:nvPr>
        </p:nvSpPr>
        <p:spPr>
          <a:xfrm>
            <a:off x="342900" y="685800"/>
            <a:ext cx="8435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Century Gothic"/>
              <a:buNone/>
              <a:defRPr b="0" i="0" sz="3000" cap="none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50"/>
          <p:cNvSpPr txBox="1"/>
          <p:nvPr>
            <p:ph idx="12" type="sldNum"/>
          </p:nvPr>
        </p:nvSpPr>
        <p:spPr>
          <a:xfrm>
            <a:off x="8472450" y="4823786"/>
            <a:ext cx="5487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/Image White">
  <p:cSld name="Two Column/Image White">
    <p:bg>
      <p:bgPr>
        <a:solidFill>
          <a:schemeClr val="dk2"/>
        </a:solidFill>
      </p:bgPr>
    </p:bg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51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7F7F7F"/>
          </a:solidFill>
          <a:ln>
            <a:noFill/>
          </a:ln>
        </p:spPr>
      </p:sp>
      <p:sp>
        <p:nvSpPr>
          <p:cNvPr id="290" name="Google Shape;290;p51"/>
          <p:cNvSpPr txBox="1"/>
          <p:nvPr>
            <p:ph idx="1" type="body"/>
          </p:nvPr>
        </p:nvSpPr>
        <p:spPr>
          <a:xfrm>
            <a:off x="5143500" y="342900"/>
            <a:ext cx="3429000" cy="449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91" name="Google Shape;291;p51"/>
          <p:cNvSpPr txBox="1"/>
          <p:nvPr>
            <p:ph idx="3" type="body"/>
          </p:nvPr>
        </p:nvSpPr>
        <p:spPr>
          <a:xfrm>
            <a:off x="960459" y="342900"/>
            <a:ext cx="2571900" cy="449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32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bg>
      <p:bgPr>
        <a:solidFill>
          <a:srgbClr val="F6F7FA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 flipH="1" rot="5400000">
            <a:off x="-12" y="4128307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6"/>
          <p:cNvSpPr txBox="1"/>
          <p:nvPr>
            <p:ph type="title"/>
          </p:nvPr>
        </p:nvSpPr>
        <p:spPr>
          <a:xfrm>
            <a:off x="607150" y="2148722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4" name="Google Shape;44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55621" y="-1"/>
            <a:ext cx="988375" cy="98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5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94" name="Google Shape;294;p5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5" name="Google Shape;295;p52"/>
          <p:cNvSpPr/>
          <p:nvPr/>
        </p:nvSpPr>
        <p:spPr>
          <a:xfrm>
            <a:off x="8418600" y="0"/>
            <a:ext cx="725400" cy="7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6" name="Google Shape;296;p5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5" y="4651200"/>
            <a:ext cx="970780" cy="31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/Image">
  <p:cSld name="One Column/Image">
    <p:bg>
      <p:bgPr>
        <a:solidFill>
          <a:schemeClr val="lt1"/>
        </a:solidFill>
      </p:bgPr>
    </p:bg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53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7F7F7F"/>
          </a:solidFill>
          <a:ln>
            <a:noFill/>
          </a:ln>
        </p:spPr>
      </p:sp>
      <p:sp>
        <p:nvSpPr>
          <p:cNvPr id="299" name="Google Shape;299;p53"/>
          <p:cNvSpPr txBox="1"/>
          <p:nvPr>
            <p:ph idx="1" type="body"/>
          </p:nvPr>
        </p:nvSpPr>
        <p:spPr>
          <a:xfrm>
            <a:off x="342899" y="1440180"/>
            <a:ext cx="38760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00" name="Google Shape;300;p53"/>
          <p:cNvSpPr txBox="1"/>
          <p:nvPr>
            <p:ph type="title"/>
          </p:nvPr>
        </p:nvSpPr>
        <p:spPr>
          <a:xfrm>
            <a:off x="342900" y="342900"/>
            <a:ext cx="3876000" cy="9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320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Overview">
  <p:cSld name="OBJECT_1">
    <p:bg>
      <p:bgPr>
        <a:gradFill>
          <a:gsLst>
            <a:gs pos="0">
              <a:srgbClr val="42B0FF"/>
            </a:gs>
            <a:gs pos="100000">
              <a:srgbClr val="076EB8"/>
            </a:gs>
          </a:gsLst>
          <a:lin ang="13500032" scaled="0"/>
        </a:gradFill>
      </p:bgPr>
    </p:bg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54"/>
          <p:cNvSpPr/>
          <p:nvPr/>
        </p:nvSpPr>
        <p:spPr>
          <a:xfrm>
            <a:off x="-19" y="1040700"/>
            <a:ext cx="9144000" cy="4102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54"/>
          <p:cNvSpPr txBox="1"/>
          <p:nvPr>
            <p:ph idx="1" type="body"/>
          </p:nvPr>
        </p:nvSpPr>
        <p:spPr>
          <a:xfrm>
            <a:off x="462713" y="1135388"/>
            <a:ext cx="4811100" cy="3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04" name="Google Shape;304;p54"/>
          <p:cNvSpPr txBox="1"/>
          <p:nvPr>
            <p:ph type="title"/>
          </p:nvPr>
        </p:nvSpPr>
        <p:spPr>
          <a:xfrm>
            <a:off x="3065625" y="110588"/>
            <a:ext cx="6078300" cy="80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i="0" sz="3000" u="none" cap="none" strike="noStrike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05" name="Google Shape;305;p54"/>
          <p:cNvSpPr/>
          <p:nvPr>
            <p:ph idx="2" type="pic"/>
          </p:nvPr>
        </p:nvSpPr>
        <p:spPr>
          <a:xfrm>
            <a:off x="-5" y="-37"/>
            <a:ext cx="2786400" cy="1025700"/>
          </a:xfrm>
          <a:prstGeom prst="rect">
            <a:avLst/>
          </a:prstGeom>
          <a:noFill/>
          <a:ln>
            <a:noFill/>
          </a:ln>
        </p:spPr>
      </p:sp>
      <p:sp>
        <p:nvSpPr>
          <p:cNvPr id="306" name="Google Shape;306;p54"/>
          <p:cNvSpPr/>
          <p:nvPr>
            <p:ph idx="3" type="pic"/>
          </p:nvPr>
        </p:nvSpPr>
        <p:spPr>
          <a:xfrm>
            <a:off x="5465475" y="1135388"/>
            <a:ext cx="3483900" cy="2273700"/>
          </a:xfrm>
          <a:prstGeom prst="rect">
            <a:avLst/>
          </a:prstGeom>
          <a:noFill/>
          <a:ln>
            <a:noFill/>
          </a:ln>
        </p:spPr>
      </p:sp>
      <p:sp>
        <p:nvSpPr>
          <p:cNvPr id="307" name="Google Shape;307;p54"/>
          <p:cNvSpPr txBox="1"/>
          <p:nvPr>
            <p:ph idx="4" type="subTitle"/>
          </p:nvPr>
        </p:nvSpPr>
        <p:spPr>
          <a:xfrm>
            <a:off x="5465475" y="3458963"/>
            <a:ext cx="34839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700"/>
              <a:buNone/>
              <a:defRPr sz="700"/>
            </a:lvl9pPr>
          </a:lstStyle>
          <a:p/>
        </p:txBody>
      </p:sp>
      <p:sp>
        <p:nvSpPr>
          <p:cNvPr id="308" name="Google Shape;308;p54"/>
          <p:cNvSpPr txBox="1"/>
          <p:nvPr>
            <p:ph idx="5" type="subTitle"/>
          </p:nvPr>
        </p:nvSpPr>
        <p:spPr>
          <a:xfrm>
            <a:off x="5465475" y="3879956"/>
            <a:ext cx="3483900" cy="371100"/>
          </a:xfrm>
          <a:prstGeom prst="rect">
            <a:avLst/>
          </a:prstGeom>
          <a:solidFill>
            <a:srgbClr val="009ADE"/>
          </a:solidFill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Slab"/>
              <a:buNone/>
              <a:defRPr b="1" sz="1100"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309" name="Google Shape;309;p54"/>
          <p:cNvSpPr txBox="1"/>
          <p:nvPr>
            <p:ph idx="6" type="subTitle"/>
          </p:nvPr>
        </p:nvSpPr>
        <p:spPr>
          <a:xfrm>
            <a:off x="5465475" y="4300950"/>
            <a:ext cx="3483900" cy="371100"/>
          </a:xfrm>
          <a:prstGeom prst="rect">
            <a:avLst/>
          </a:prstGeom>
          <a:solidFill>
            <a:srgbClr val="003764"/>
          </a:solidFill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 Slab"/>
              <a:buNone/>
              <a:defRPr b="1" sz="11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id="310" name="Google Shape;310;p5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/Image">
  <p:cSld name="Section/Image"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55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13" name="Google Shape;313;p55"/>
          <p:cNvSpPr txBox="1"/>
          <p:nvPr>
            <p:ph type="title"/>
          </p:nvPr>
        </p:nvSpPr>
        <p:spPr>
          <a:xfrm>
            <a:off x="342900" y="685800"/>
            <a:ext cx="8435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entury Gothic"/>
              <a:buNone/>
              <a:defRPr b="0" i="0" sz="3000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1">
  <p:cSld name="Statement 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56"/>
          <p:cNvSpPr txBox="1"/>
          <p:nvPr>
            <p:ph type="title"/>
          </p:nvPr>
        </p:nvSpPr>
        <p:spPr>
          <a:xfrm>
            <a:off x="342900" y="3264932"/>
            <a:ext cx="8435400" cy="15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entury Gothic"/>
              <a:buNone/>
              <a:defRPr b="0" i="0" sz="3000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ngle Block">
  <p:cSld name="OBJECT_2">
    <p:bg>
      <p:bgPr>
        <a:solidFill>
          <a:schemeClr val="lt1"/>
        </a:solidFill>
      </p:bgPr>
    </p:bg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57"/>
          <p:cNvSpPr txBox="1"/>
          <p:nvPr>
            <p:ph type="title"/>
          </p:nvPr>
        </p:nvSpPr>
        <p:spPr>
          <a:xfrm>
            <a:off x="462713" y="375953"/>
            <a:ext cx="8155200" cy="4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9ADE"/>
              </a:buClr>
              <a:buSzPts val="2700"/>
              <a:buFont typeface="Century Gothic"/>
              <a:buNone/>
              <a:defRPr b="0" i="0" sz="2700">
                <a:solidFill>
                  <a:srgbClr val="009AD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57"/>
          <p:cNvSpPr txBox="1"/>
          <p:nvPr>
            <p:ph idx="1" type="body"/>
          </p:nvPr>
        </p:nvSpPr>
        <p:spPr>
          <a:xfrm>
            <a:off x="462710" y="1040130"/>
            <a:ext cx="8155200" cy="3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8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5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5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5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5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5"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5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525" lIns="91525" spcFirstLastPara="1" rIns="91525" wrap="square" tIns="915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1" name="Google Shape;321;p5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525" lIns="91525" spcFirstLastPara="1" rIns="91525" wrap="square" tIns="915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2" name="Google Shape;322;p58"/>
          <p:cNvSpPr txBox="1"/>
          <p:nvPr>
            <p:ph idx="12" type="sldNum"/>
          </p:nvPr>
        </p:nvSpPr>
        <p:spPr>
          <a:xfrm>
            <a:off x="8472450" y="4823786"/>
            <a:ext cx="5487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59"/>
          <p:cNvSpPr/>
          <p:nvPr/>
        </p:nvSpPr>
        <p:spPr>
          <a:xfrm>
            <a:off x="0" y="772583"/>
            <a:ext cx="9144000" cy="4371000"/>
          </a:xfrm>
          <a:prstGeom prst="rect">
            <a:avLst/>
          </a:prstGeom>
          <a:solidFill>
            <a:srgbClr val="3664AD">
              <a:alpha val="2352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3664A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5" name="Google Shape;325;p59"/>
          <p:cNvSpPr txBox="1"/>
          <p:nvPr>
            <p:ph type="title"/>
          </p:nvPr>
        </p:nvSpPr>
        <p:spPr>
          <a:xfrm>
            <a:off x="333992" y="159442"/>
            <a:ext cx="7893900" cy="4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000"/>
              <a:buFont typeface="Gill Sans"/>
              <a:buNone/>
              <a:defRPr b="0" i="0" sz="30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pic>
        <p:nvPicPr>
          <p:cNvPr id="326" name="Google Shape;326;p59"/>
          <p:cNvPicPr preferRelativeResize="0"/>
          <p:nvPr/>
        </p:nvPicPr>
        <p:blipFill rotWithShape="1">
          <a:blip r:embed="rId2">
            <a:alphaModFix amt="6000"/>
          </a:blip>
          <a:srcRect b="0" l="17595" r="0" t="0"/>
          <a:stretch/>
        </p:blipFill>
        <p:spPr>
          <a:xfrm>
            <a:off x="0" y="775758"/>
            <a:ext cx="6393970" cy="4364563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59"/>
          <p:cNvSpPr txBox="1"/>
          <p:nvPr>
            <p:ph idx="1" type="body"/>
          </p:nvPr>
        </p:nvSpPr>
        <p:spPr>
          <a:xfrm>
            <a:off x="317500" y="943424"/>
            <a:ext cx="8369400" cy="35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55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429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8" name="Google Shape;328;p59"/>
          <p:cNvSpPr txBox="1"/>
          <p:nvPr>
            <p:ph idx="12" type="sldNum"/>
          </p:nvPr>
        </p:nvSpPr>
        <p:spPr>
          <a:xfrm>
            <a:off x="8227785" y="4803546"/>
            <a:ext cx="580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OpenMainframe_Logo_Pantone.png" id="329" name="Google Shape;329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06753" y="100723"/>
            <a:ext cx="469853" cy="518219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59"/>
          <p:cNvSpPr/>
          <p:nvPr/>
        </p:nvSpPr>
        <p:spPr>
          <a:xfrm>
            <a:off x="0" y="5112912"/>
            <a:ext cx="9144000" cy="50700"/>
          </a:xfrm>
          <a:prstGeom prst="rect">
            <a:avLst/>
          </a:prstGeom>
          <a:solidFill>
            <a:srgbClr val="3664A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3664A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6"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6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33" name="Google Shape;333;p6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34" name="Google Shape;334;p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CUSTO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61"/>
          <p:cNvSpPr txBox="1"/>
          <p:nvPr>
            <p:ph type="title"/>
          </p:nvPr>
        </p:nvSpPr>
        <p:spPr>
          <a:xfrm>
            <a:off x="481950" y="3069326"/>
            <a:ext cx="8180100" cy="4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pic>
        <p:nvPicPr>
          <p:cNvPr id="337" name="Google Shape;337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5325" y="1822605"/>
            <a:ext cx="6558350" cy="85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chemeClr val="accent2"/>
            </a:gs>
            <a:gs pos="100000">
              <a:schemeClr val="accent4"/>
            </a:gs>
          </a:gsLst>
          <a:lin ang="5400012" scaled="0"/>
        </a:gra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/>
          <p:nvPr/>
        </p:nvSpPr>
        <p:spPr>
          <a:xfrm flipH="1" rot="5400000">
            <a:off x="-12" y="4128307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7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9" name="Google Shape;49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28800" y="0"/>
            <a:ext cx="1015200" cy="1007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1">
  <p:cSld name="Section 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Google Shape;339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6624" y="3502204"/>
            <a:ext cx="2830750" cy="432670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p62"/>
          <p:cNvSpPr txBox="1"/>
          <p:nvPr>
            <p:ph type="ctrTitle"/>
          </p:nvPr>
        </p:nvSpPr>
        <p:spPr>
          <a:xfrm>
            <a:off x="1143000" y="1421175"/>
            <a:ext cx="68580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Century Gothic"/>
              <a:buNone/>
              <a:defRPr b="0"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1">
  <p:cSld name="Title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Google Shape;342;p6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324763" y="1846221"/>
            <a:ext cx="4471615" cy="584529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63"/>
          <p:cNvSpPr txBox="1"/>
          <p:nvPr>
            <p:ph type="title"/>
          </p:nvPr>
        </p:nvSpPr>
        <p:spPr>
          <a:xfrm>
            <a:off x="342900" y="2753591"/>
            <a:ext cx="8435100" cy="17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764"/>
              </a:buClr>
              <a:buSzPts val="2700"/>
              <a:buFont typeface="Century Gothic"/>
              <a:buNone/>
              <a:defRPr b="0" i="0" sz="2700" cap="none">
                <a:solidFill>
                  <a:srgbClr val="00376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2">
  <p:cSld name="TITLE_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64"/>
          <p:cNvSpPr txBox="1"/>
          <p:nvPr>
            <p:ph type="ctrTitle"/>
          </p:nvPr>
        </p:nvSpPr>
        <p:spPr>
          <a:xfrm>
            <a:off x="628650" y="727472"/>
            <a:ext cx="44007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i="0" sz="2400" u="none" cap="none" strike="noStrike">
                <a:solidFill>
                  <a:schemeClr val="lt1"/>
                </a:solidFill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64"/>
          <p:cNvSpPr txBox="1"/>
          <p:nvPr>
            <p:ph idx="1" type="subTitle"/>
          </p:nvPr>
        </p:nvSpPr>
        <p:spPr>
          <a:xfrm>
            <a:off x="628650" y="2587228"/>
            <a:ext cx="4400700" cy="62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168FDF"/>
              </a:buClr>
              <a:buSzPts val="1800"/>
              <a:buNone/>
              <a:defRPr i="0" sz="1500" u="none" cap="none" strike="noStrike">
                <a:solidFill>
                  <a:schemeClr val="lt1"/>
                </a:solidFill>
              </a:defRPr>
            </a:lvl1pPr>
            <a:lvl2pPr indent="0" lvl="1" marL="34290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400"/>
              <a:buNone/>
              <a:defRPr i="0" sz="1500" u="none" cap="none" strike="noStrike">
                <a:solidFill>
                  <a:srgbClr val="2F2F2F"/>
                </a:solidFill>
              </a:defRPr>
            </a:lvl2pPr>
            <a:lvl3pPr indent="0" lvl="2" marL="68580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400"/>
              <a:buNone/>
              <a:defRPr i="0" sz="1400" u="none" cap="none" strike="noStrike">
                <a:solidFill>
                  <a:srgbClr val="2F2F2F"/>
                </a:solidFill>
              </a:defRPr>
            </a:lvl3pPr>
            <a:lvl4pPr indent="0" lvl="3" marL="102870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400"/>
              <a:buNone/>
              <a:defRPr i="0" sz="1200" u="none" cap="none" strike="noStrike">
                <a:solidFill>
                  <a:srgbClr val="2F2F2F"/>
                </a:solidFill>
              </a:defRPr>
            </a:lvl4pPr>
            <a:lvl5pPr indent="0" lvl="4" marL="137160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400"/>
              <a:buNone/>
              <a:defRPr i="0" sz="1200" u="none" cap="none" strike="noStrike">
                <a:solidFill>
                  <a:srgbClr val="2F2F2F"/>
                </a:solidFill>
              </a:defRPr>
            </a:lvl5pPr>
            <a:lvl6pPr indent="0" lvl="5" marL="17145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i="0" sz="1200" u="none" cap="none" strike="noStrike">
                <a:solidFill>
                  <a:schemeClr val="dk1"/>
                </a:solidFill>
              </a:defRPr>
            </a:lvl6pPr>
            <a:lvl7pPr indent="0" lvl="6" marL="20574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i="0" sz="1200" u="none" cap="none" strike="noStrike">
                <a:solidFill>
                  <a:schemeClr val="dk1"/>
                </a:solidFill>
              </a:defRPr>
            </a:lvl7pPr>
            <a:lvl8pPr indent="0" lvl="7" marL="24003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i="0" sz="1200" u="none" cap="none" strike="noStrike">
                <a:solidFill>
                  <a:schemeClr val="dk1"/>
                </a:solidFill>
              </a:defRPr>
            </a:lvl8pPr>
            <a:lvl9pPr indent="0" lvl="8" marL="27432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i="0" sz="1200" u="none" cap="none" strike="noStrike">
                <a:solidFill>
                  <a:schemeClr val="dk1"/>
                </a:solidFill>
              </a:defRPr>
            </a:lvl9pPr>
          </a:lstStyle>
          <a:p/>
        </p:txBody>
      </p:sp>
      <p:pic>
        <p:nvPicPr>
          <p:cNvPr id="347" name="Google Shape;347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652" y="4141100"/>
            <a:ext cx="1305600" cy="43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Dark">
  <p:cSld name="Transition Light_1">
    <p:bg>
      <p:bgPr>
        <a:solidFill>
          <a:schemeClr val="dk2"/>
        </a:solidFill>
      </p:bgPr>
    </p:bg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65"/>
          <p:cNvSpPr txBox="1"/>
          <p:nvPr>
            <p:ph type="title"/>
          </p:nvPr>
        </p:nvSpPr>
        <p:spPr>
          <a:xfrm>
            <a:off x="457200" y="1835944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i="0" sz="3200" u="none" cap="none" strike="noStrike">
                <a:solidFill>
                  <a:srgbClr val="FFFFFF"/>
                </a:solidFill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" name="Google Shape;350;p65"/>
          <p:cNvSpPr txBox="1"/>
          <p:nvPr>
            <p:ph idx="12" type="sldNum"/>
          </p:nvPr>
        </p:nvSpPr>
        <p:spPr>
          <a:xfrm>
            <a:off x="8868254" y="4937760"/>
            <a:ext cx="2757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1pPr>
            <a:lvl2pPr indent="0" lvl="1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2pPr>
            <a:lvl3pPr indent="0" lvl="2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3pPr>
            <a:lvl4pPr indent="0" lvl="3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4pPr>
            <a:lvl5pPr indent="0" lvl="4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5pPr>
            <a:lvl6pPr indent="0" lvl="5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6pPr>
            <a:lvl7pPr indent="0" lvl="6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7pPr>
            <a:lvl8pPr indent="0" lvl="7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8pPr>
            <a:lvl9pPr indent="0" lvl="8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51" name="Google Shape;351;p65"/>
          <p:cNvCxnSpPr/>
          <p:nvPr/>
        </p:nvCxnSpPr>
        <p:spPr>
          <a:xfrm>
            <a:off x="158225" y="179819"/>
            <a:ext cx="0" cy="4766400"/>
          </a:xfrm>
          <a:prstGeom prst="straightConnector1">
            <a:avLst/>
          </a:prstGeom>
          <a:noFill/>
          <a:ln cap="flat" cmpd="sng" w="9525">
            <a:solidFill>
              <a:srgbClr val="168FDF"/>
            </a:solidFill>
            <a:prstDash val="solid"/>
            <a:miter lim="8000"/>
            <a:headEnd len="sm" w="sm" type="none"/>
            <a:tailEnd len="sm" w="sm" type="none"/>
          </a:ln>
        </p:spPr>
      </p:cxnSp>
      <p:pic>
        <p:nvPicPr>
          <p:cNvPr id="352" name="Google Shape;352;p6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06775" y="339585"/>
            <a:ext cx="1152550" cy="37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>
  <p:cSld name="Blank_1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66"/>
          <p:cNvSpPr txBox="1"/>
          <p:nvPr>
            <p:ph idx="12" type="sldNum"/>
          </p:nvPr>
        </p:nvSpPr>
        <p:spPr>
          <a:xfrm>
            <a:off x="8868254" y="4937760"/>
            <a:ext cx="2757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1pPr>
            <a:lvl2pPr indent="0" lvl="1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2pPr>
            <a:lvl3pPr indent="0" lvl="2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3pPr>
            <a:lvl4pPr indent="0" lvl="3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4pPr>
            <a:lvl5pPr indent="0" lvl="4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5pPr>
            <a:lvl6pPr indent="0" lvl="5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6pPr>
            <a:lvl7pPr indent="0" lvl="6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7pPr>
            <a:lvl8pPr indent="0" lvl="7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8pPr>
            <a:lvl9pPr indent="0" lvl="8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Slide - Green">
  <p:cSld name="TITLE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">
  <p:cSld name="Text Half Width_2"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68"/>
          <p:cNvSpPr txBox="1"/>
          <p:nvPr>
            <p:ph type="title"/>
          </p:nvPr>
        </p:nvSpPr>
        <p:spPr>
          <a:xfrm>
            <a:off x="233750" y="179822"/>
            <a:ext cx="7486800" cy="69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None/>
              <a:defRPr i="0" u="none" cap="none" strike="noStrike">
                <a:solidFill>
                  <a:srgbClr val="168FDF"/>
                </a:solidFill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Font typeface="Arial"/>
              <a:buNone/>
              <a:defRPr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Font typeface="Arial"/>
              <a:buNone/>
              <a:defRPr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Font typeface="Arial"/>
              <a:buNone/>
              <a:defRPr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Font typeface="Arial"/>
              <a:buNone/>
              <a:defRPr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Font typeface="Arial"/>
              <a:buNone/>
              <a:defRPr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Font typeface="Arial"/>
              <a:buNone/>
              <a:defRPr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Font typeface="Arial"/>
              <a:buNone/>
              <a:defRPr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Font typeface="Arial"/>
              <a:buNone/>
              <a:defRPr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" name="Google Shape;358;p68"/>
          <p:cNvSpPr txBox="1"/>
          <p:nvPr>
            <p:ph idx="1" type="body"/>
          </p:nvPr>
        </p:nvSpPr>
        <p:spPr>
          <a:xfrm>
            <a:off x="233750" y="879125"/>
            <a:ext cx="4283100" cy="39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168FDF"/>
              </a:buClr>
              <a:buSzPts val="1800"/>
              <a:buFont typeface="Arial"/>
              <a:buChar char="●"/>
              <a:defRPr i="0" sz="18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65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700"/>
              <a:buFont typeface="Arial"/>
              <a:buChar char="○"/>
              <a:defRPr i="0" sz="17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600"/>
              <a:buFont typeface="Arial"/>
              <a:buChar char="■"/>
              <a:defRPr i="0" sz="16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500"/>
              <a:buFont typeface="Arial"/>
              <a:buChar char="●"/>
              <a:defRPr i="0" sz="15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400"/>
              <a:buFont typeface="Arial"/>
              <a:buChar char="○"/>
              <a:defRPr i="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9" name="Google Shape;359;p68"/>
          <p:cNvSpPr txBox="1"/>
          <p:nvPr>
            <p:ph idx="12" type="sldNum"/>
          </p:nvPr>
        </p:nvSpPr>
        <p:spPr>
          <a:xfrm>
            <a:off x="8868254" y="4937760"/>
            <a:ext cx="2757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60" name="Google Shape;360;p68"/>
          <p:cNvCxnSpPr/>
          <p:nvPr/>
        </p:nvCxnSpPr>
        <p:spPr>
          <a:xfrm>
            <a:off x="158225" y="179819"/>
            <a:ext cx="0" cy="4766400"/>
          </a:xfrm>
          <a:prstGeom prst="straightConnector1">
            <a:avLst/>
          </a:prstGeom>
          <a:noFill/>
          <a:ln cap="flat" cmpd="sng" w="9525">
            <a:solidFill>
              <a:srgbClr val="168FDF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361" name="Google Shape;361;p68"/>
          <p:cNvSpPr txBox="1"/>
          <p:nvPr>
            <p:ph idx="2" type="body"/>
          </p:nvPr>
        </p:nvSpPr>
        <p:spPr>
          <a:xfrm>
            <a:off x="4676251" y="879125"/>
            <a:ext cx="4283100" cy="39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168FDF"/>
              </a:buClr>
              <a:buSzPts val="1800"/>
              <a:buFont typeface="Arial"/>
              <a:buChar char="●"/>
              <a:defRPr i="0" sz="18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65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700"/>
              <a:buFont typeface="Arial"/>
              <a:buChar char="○"/>
              <a:defRPr i="0" sz="17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600"/>
              <a:buFont typeface="Arial"/>
              <a:buChar char="■"/>
              <a:defRPr i="0" sz="16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500"/>
              <a:buFont typeface="Arial"/>
              <a:buChar char="●"/>
              <a:defRPr i="0" sz="15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400"/>
              <a:buFont typeface="Arial"/>
              <a:buChar char="○"/>
              <a:defRPr i="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362" name="Google Shape;362;p6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06775" y="339585"/>
            <a:ext cx="1152550" cy="37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urther Information">
  <p:cSld name="CUSTOM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69"/>
          <p:cNvSpPr txBox="1"/>
          <p:nvPr/>
        </p:nvSpPr>
        <p:spPr>
          <a:xfrm>
            <a:off x="467969" y="428687"/>
            <a:ext cx="8200500" cy="7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For Further Information</a:t>
            </a:r>
            <a:endParaRPr sz="48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5" name="Google Shape;365;p69"/>
          <p:cNvSpPr txBox="1"/>
          <p:nvPr/>
        </p:nvSpPr>
        <p:spPr>
          <a:xfrm>
            <a:off x="497200" y="1870828"/>
            <a:ext cx="3999000" cy="12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b="1" i="0" lang="en" sz="21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Shuli Goodman</a:t>
            </a:r>
            <a:endParaRPr b="0" i="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400"/>
              <a:buFont typeface="Arial"/>
              <a:buNone/>
            </a:pPr>
            <a:r>
              <a:rPr b="0" i="0" lang="en" sz="17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Executive Director</a:t>
            </a:r>
            <a:br>
              <a:rPr b="0" i="0" lang="en" sz="17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b="0" i="0" lang="en" sz="17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Linux Foundation Energy</a:t>
            </a:r>
            <a:br>
              <a:rPr b="0" i="0" lang="en" sz="17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b="0" i="0" lang="en" sz="17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sgoodman@lfenergy.org</a:t>
            </a:r>
            <a:endParaRPr b="0" i="0" sz="21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6" name="Google Shape;366;p69"/>
          <p:cNvSpPr txBox="1"/>
          <p:nvPr/>
        </p:nvSpPr>
        <p:spPr>
          <a:xfrm>
            <a:off x="497200" y="3348559"/>
            <a:ext cx="4836900" cy="14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Our Website: </a:t>
            </a:r>
            <a:r>
              <a:rPr b="0" i="0" lang="en" sz="1500" u="sng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https://lfenergy.org</a:t>
            </a:r>
            <a:r>
              <a:rPr b="0" i="0" lang="en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endParaRPr b="0" i="0" sz="15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Membership:</a:t>
            </a:r>
            <a:r>
              <a:rPr lang="en" sz="1500" u="sng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" sz="1500" u="sng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https://www.lfenergy.org</a:t>
            </a:r>
            <a:r>
              <a:rPr b="0" i="0" lang="en" sz="1500" u="sng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/join</a:t>
            </a:r>
            <a:endParaRPr b="0" i="0" sz="15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Mailing Lists: </a:t>
            </a:r>
            <a:r>
              <a:rPr b="0" i="0" lang="en" sz="1500" u="sng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https://lists.lfenergy.org</a:t>
            </a:r>
            <a:endParaRPr sz="15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Our Wiki: </a:t>
            </a:r>
            <a:r>
              <a:rPr lang="en" sz="1500" u="sng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https://wiki.lfenergy.org </a:t>
            </a:r>
            <a:endParaRPr sz="15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sz="15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67" name="Google Shape;367;p6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156437" y="4430992"/>
            <a:ext cx="2715155" cy="3592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- Blue">
  <p:cSld name="Titl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70"/>
          <p:cNvSpPr txBox="1"/>
          <p:nvPr>
            <p:ph idx="12" type="sldNum"/>
          </p:nvPr>
        </p:nvSpPr>
        <p:spPr>
          <a:xfrm>
            <a:off x="8472450" y="4823786"/>
            <a:ext cx="5487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0" name="Google Shape;370;p70"/>
          <p:cNvSpPr txBox="1"/>
          <p:nvPr>
            <p:ph type="title"/>
          </p:nvPr>
        </p:nvSpPr>
        <p:spPr>
          <a:xfrm>
            <a:off x="342900" y="685800"/>
            <a:ext cx="8435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entury Gothic"/>
              <a:buNone/>
              <a:defRPr b="0" i="0" sz="3000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Page Light">
  <p:cSld name="TITLE_4">
    <p:bg>
      <p:bgPr>
        <a:solidFill>
          <a:schemeClr val="lt1"/>
        </a:solidFill>
      </p:bgPr>
    </p:bg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72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F6F7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Google Shape;377;p72"/>
          <p:cNvSpPr/>
          <p:nvPr/>
        </p:nvSpPr>
        <p:spPr>
          <a:xfrm>
            <a:off x="8128828" y="1791"/>
            <a:ext cx="1015200" cy="1015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8" name="Google Shape;378;p72"/>
          <p:cNvSpPr/>
          <p:nvPr/>
        </p:nvSpPr>
        <p:spPr>
          <a:xfrm rot="10800000">
            <a:off x="8127625" y="2030450"/>
            <a:ext cx="1017600" cy="10176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p72"/>
          <p:cNvSpPr/>
          <p:nvPr/>
        </p:nvSpPr>
        <p:spPr>
          <a:xfrm>
            <a:off x="7605025" y="600"/>
            <a:ext cx="1014000" cy="1014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0" name="Google Shape;380;p72"/>
          <p:cNvSpPr/>
          <p:nvPr/>
        </p:nvSpPr>
        <p:spPr>
          <a:xfrm>
            <a:off x="8128803" y="1015216"/>
            <a:ext cx="1015200" cy="1015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81" name="Google Shape;381;p7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398214" y="1165560"/>
            <a:ext cx="476350" cy="714544"/>
          </a:xfrm>
          <a:prstGeom prst="rect">
            <a:avLst/>
          </a:prstGeom>
          <a:noFill/>
          <a:ln>
            <a:noFill/>
          </a:ln>
        </p:spPr>
      </p:pic>
      <p:sp>
        <p:nvSpPr>
          <p:cNvPr id="382" name="Google Shape;382;p72"/>
          <p:cNvSpPr/>
          <p:nvPr/>
        </p:nvSpPr>
        <p:spPr>
          <a:xfrm rot="10800000">
            <a:off x="7112428" y="1797"/>
            <a:ext cx="1015200" cy="10152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83" name="Google Shape;383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5978" y="2099645"/>
            <a:ext cx="4076400" cy="6230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type="title"/>
          </p:nvPr>
        </p:nvSpPr>
        <p:spPr>
          <a:xfrm>
            <a:off x="311700" y="410000"/>
            <a:ext cx="66141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3" name="Google Shape;53;p8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4" name="Google Shape;54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5" name="Google Shape;55;p8"/>
          <p:cNvGrpSpPr/>
          <p:nvPr/>
        </p:nvGrpSpPr>
        <p:grpSpPr>
          <a:xfrm>
            <a:off x="6971838" y="-12"/>
            <a:ext cx="2174881" cy="1450030"/>
            <a:chOff x="6098378" y="5"/>
            <a:chExt cx="3045625" cy="2030570"/>
          </a:xfrm>
        </p:grpSpPr>
        <p:sp>
          <p:nvSpPr>
            <p:cNvPr id="56" name="Google Shape;56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60" name="Google Shape;60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75950" y="0"/>
            <a:ext cx="470775" cy="470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Dark 1">
  <p:cSld name="TITLE_3">
    <p:bg>
      <p:bgPr>
        <a:gradFill>
          <a:gsLst>
            <a:gs pos="0">
              <a:srgbClr val="42B0FF"/>
            </a:gs>
            <a:gs pos="100000">
              <a:srgbClr val="076EB8"/>
            </a:gs>
          </a:gsLst>
          <a:lin ang="13500032" scaled="0"/>
        </a:gradFill>
      </p:bgPr>
    </p:bg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73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6" name="Google Shape;386;p73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387" name="Google Shape;387;p7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8312352" y="4301684"/>
            <a:ext cx="844843" cy="838800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Google Shape;388;p7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9" name="Google Shape;389;p73"/>
          <p:cNvSpPr/>
          <p:nvPr/>
        </p:nvSpPr>
        <p:spPr>
          <a:xfrm>
            <a:off x="8208900" y="0"/>
            <a:ext cx="935100" cy="935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0" name="Google Shape;390;p7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73800" y="3350"/>
            <a:ext cx="935100" cy="928411"/>
          </a:xfrm>
          <a:prstGeom prst="rect">
            <a:avLst/>
          </a:prstGeom>
          <a:noFill/>
          <a:ln>
            <a:noFill/>
          </a:ln>
        </p:spPr>
      </p:pic>
      <p:pic>
        <p:nvPicPr>
          <p:cNvPr id="391" name="Google Shape;391;p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5581" y="4235025"/>
            <a:ext cx="257510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Dark 2">
  <p:cSld name="TITLE_2">
    <p:bg>
      <p:bgPr>
        <a:solidFill>
          <a:schemeClr val="accent1"/>
        </a:solidFill>
      </p:bgPr>
    </p:bg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74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4" name="Google Shape;394;p74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395" name="Google Shape;395;p7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8312352" y="4301684"/>
            <a:ext cx="844843" cy="838800"/>
          </a:xfrm>
          <a:prstGeom prst="rect">
            <a:avLst/>
          </a:prstGeom>
          <a:noFill/>
          <a:ln>
            <a:noFill/>
          </a:ln>
        </p:spPr>
      </p:pic>
      <p:sp>
        <p:nvSpPr>
          <p:cNvPr id="396" name="Google Shape;396;p7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7" name="Google Shape;397;p74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5B1D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" name="Google Shape;398;p74"/>
          <p:cNvSpPr/>
          <p:nvPr/>
        </p:nvSpPr>
        <p:spPr>
          <a:xfrm rot="10800000">
            <a:off x="8128789" y="1015350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9" name="Google Shape;399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5581" y="4235025"/>
            <a:ext cx="257510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Light">
  <p:cSld name="TITLE_1">
    <p:bg>
      <p:bgPr>
        <a:solidFill>
          <a:schemeClr val="lt1"/>
        </a:solidFill>
      </p:bgPr>
    </p:bg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75"/>
          <p:cNvSpPr/>
          <p:nvPr/>
        </p:nvSpPr>
        <p:spPr>
          <a:xfrm>
            <a:off x="8224223" y="-12"/>
            <a:ext cx="921900" cy="921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2" name="Google Shape;402;p75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3" name="Google Shape;403;p75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4" name="Google Shape;404;p7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05" name="Google Shape;405;p7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03819" y="4236356"/>
            <a:ext cx="2575140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bg>
      <p:bgPr>
        <a:solidFill>
          <a:srgbClr val="F6F7FA"/>
        </a:solidFill>
      </p:bgPr>
    </p:bg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76"/>
          <p:cNvSpPr/>
          <p:nvPr/>
        </p:nvSpPr>
        <p:spPr>
          <a:xfrm flipH="1" rot="5400000">
            <a:off x="-12" y="4128307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p76"/>
          <p:cNvSpPr txBox="1"/>
          <p:nvPr>
            <p:ph type="title"/>
          </p:nvPr>
        </p:nvSpPr>
        <p:spPr>
          <a:xfrm>
            <a:off x="607150" y="2148722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9" name="Google Shape;409;p7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10" name="Google Shape;410;p7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55621" y="-1"/>
            <a:ext cx="988375" cy="98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chemeClr val="accent2"/>
            </a:gs>
            <a:gs pos="100000">
              <a:schemeClr val="accent4"/>
            </a:gs>
          </a:gsLst>
          <a:lin ang="5400012" scaled="0"/>
        </a:gradFill>
      </p:bgPr>
    </p:bg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77"/>
          <p:cNvSpPr/>
          <p:nvPr/>
        </p:nvSpPr>
        <p:spPr>
          <a:xfrm flipH="1" rot="5400000">
            <a:off x="-12" y="4128307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p77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4" name="Google Shape;414;p7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15" name="Google Shape;415;p7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28800" y="0"/>
            <a:ext cx="1015200" cy="1007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78"/>
          <p:cNvSpPr txBox="1"/>
          <p:nvPr>
            <p:ph type="title"/>
          </p:nvPr>
        </p:nvSpPr>
        <p:spPr>
          <a:xfrm>
            <a:off x="311700" y="410000"/>
            <a:ext cx="66141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18" name="Google Shape;418;p78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9" name="Google Shape;419;p78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0" name="Google Shape;420;p7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21" name="Google Shape;421;p78"/>
          <p:cNvGrpSpPr/>
          <p:nvPr/>
        </p:nvGrpSpPr>
        <p:grpSpPr>
          <a:xfrm>
            <a:off x="6971838" y="-12"/>
            <a:ext cx="2174881" cy="1450030"/>
            <a:chOff x="6098378" y="5"/>
            <a:chExt cx="3045625" cy="2030570"/>
          </a:xfrm>
        </p:grpSpPr>
        <p:sp>
          <p:nvSpPr>
            <p:cNvPr id="422" name="Google Shape;422;p7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7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7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7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26" name="Google Shape;426;p7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75950" y="0"/>
            <a:ext cx="470775" cy="470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7" name="Google Shape;427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79"/>
          <p:cNvSpPr/>
          <p:nvPr/>
        </p:nvSpPr>
        <p:spPr>
          <a:xfrm>
            <a:off x="8432941" y="4431167"/>
            <a:ext cx="724200" cy="72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0" name="Google Shape;430;p79"/>
          <p:cNvSpPr/>
          <p:nvPr/>
        </p:nvSpPr>
        <p:spPr>
          <a:xfrm rot="10800000">
            <a:off x="7701526" y="4431200"/>
            <a:ext cx="731400" cy="7305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1" name="Google Shape;431;p7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32" name="Google Shape;432;p7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3" name="Google Shape;433;p79"/>
          <p:cNvSpPr/>
          <p:nvPr/>
        </p:nvSpPr>
        <p:spPr>
          <a:xfrm>
            <a:off x="8418600" y="0"/>
            <a:ext cx="725400" cy="725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4" name="Google Shape;434;p79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435" name="Google Shape;435;p7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Update">
  <p:cSld name="TITLE_AND_BODY_1"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80"/>
          <p:cNvSpPr/>
          <p:nvPr/>
        </p:nvSpPr>
        <p:spPr>
          <a:xfrm>
            <a:off x="8432941" y="4431167"/>
            <a:ext cx="724200" cy="72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p80"/>
          <p:cNvSpPr/>
          <p:nvPr/>
        </p:nvSpPr>
        <p:spPr>
          <a:xfrm rot="10800000">
            <a:off x="7701526" y="4431200"/>
            <a:ext cx="731400" cy="7305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p8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0" name="Google Shape;440;p80"/>
          <p:cNvSpPr/>
          <p:nvPr/>
        </p:nvSpPr>
        <p:spPr>
          <a:xfrm>
            <a:off x="8418600" y="0"/>
            <a:ext cx="725400" cy="725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" name="Google Shape;441;p80"/>
          <p:cNvSpPr txBox="1"/>
          <p:nvPr>
            <p:ph idx="1" type="body"/>
          </p:nvPr>
        </p:nvSpPr>
        <p:spPr>
          <a:xfrm>
            <a:off x="280350" y="360000"/>
            <a:ext cx="3704700" cy="42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442" name="Google Shape;442;p8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443" name="Google Shape;443;p80"/>
          <p:cNvSpPr/>
          <p:nvPr/>
        </p:nvSpPr>
        <p:spPr>
          <a:xfrm>
            <a:off x="4085225" y="2682550"/>
            <a:ext cx="1600200" cy="1600200"/>
          </a:xfrm>
          <a:prstGeom prst="rect">
            <a:avLst/>
          </a:prstGeom>
          <a:solidFill>
            <a:srgbClr val="009AD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p80"/>
          <p:cNvSpPr/>
          <p:nvPr/>
        </p:nvSpPr>
        <p:spPr>
          <a:xfrm>
            <a:off x="5785475" y="2682550"/>
            <a:ext cx="1600200" cy="1600200"/>
          </a:xfrm>
          <a:prstGeom prst="rect">
            <a:avLst/>
          </a:prstGeom>
          <a:solidFill>
            <a:srgbClr val="009AD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p80"/>
          <p:cNvSpPr/>
          <p:nvPr/>
        </p:nvSpPr>
        <p:spPr>
          <a:xfrm>
            <a:off x="7485725" y="2682550"/>
            <a:ext cx="1600200" cy="1600200"/>
          </a:xfrm>
          <a:prstGeom prst="rect">
            <a:avLst/>
          </a:prstGeom>
          <a:solidFill>
            <a:srgbClr val="009AD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p80"/>
          <p:cNvSpPr txBox="1"/>
          <p:nvPr/>
        </p:nvSpPr>
        <p:spPr>
          <a:xfrm>
            <a:off x="4085225" y="2753450"/>
            <a:ext cx="1600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Active Contributors</a:t>
            </a:r>
            <a:endParaRPr sz="12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447" name="Google Shape;447;p80"/>
          <p:cNvSpPr txBox="1"/>
          <p:nvPr/>
        </p:nvSpPr>
        <p:spPr>
          <a:xfrm>
            <a:off x="5785475" y="2753450"/>
            <a:ext cx="1600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Active Organizations</a:t>
            </a:r>
            <a:endParaRPr sz="11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448" name="Google Shape;448;p80"/>
          <p:cNvSpPr txBox="1"/>
          <p:nvPr/>
        </p:nvSpPr>
        <p:spPr>
          <a:xfrm>
            <a:off x="7541825" y="2753450"/>
            <a:ext cx="1488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Total Commits</a:t>
            </a:r>
            <a:endParaRPr sz="12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449" name="Google Shape;449;p80"/>
          <p:cNvSpPr txBox="1"/>
          <p:nvPr/>
        </p:nvSpPr>
        <p:spPr>
          <a:xfrm>
            <a:off x="4085225" y="4340375"/>
            <a:ext cx="5000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696464"/>
                </a:solidFill>
                <a:latin typeface="Roboto Slab Thin"/>
                <a:ea typeface="Roboto Slab Thin"/>
                <a:cs typeface="Roboto Slab Thin"/>
                <a:sym typeface="Roboto Slab Thin"/>
              </a:rPr>
              <a:t>Stats from the last 90 days</a:t>
            </a:r>
            <a:endParaRPr i="1" sz="1200">
              <a:solidFill>
                <a:srgbClr val="696464"/>
              </a:solidFill>
              <a:latin typeface="Roboto Slab Thin"/>
              <a:ea typeface="Roboto Slab Thin"/>
              <a:cs typeface="Roboto Slab Thin"/>
              <a:sym typeface="Roboto Slab Thin"/>
            </a:endParaRPr>
          </a:p>
        </p:txBody>
      </p:sp>
      <p:sp>
        <p:nvSpPr>
          <p:cNvPr id="450" name="Google Shape;450;p80"/>
          <p:cNvSpPr txBox="1"/>
          <p:nvPr>
            <p:ph idx="2" type="subTitle"/>
          </p:nvPr>
        </p:nvSpPr>
        <p:spPr>
          <a:xfrm>
            <a:off x="4201875" y="3119775"/>
            <a:ext cx="13554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None/>
              <a:defRPr sz="29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1" name="Google Shape;451;p80"/>
          <p:cNvSpPr txBox="1"/>
          <p:nvPr>
            <p:ph idx="3" type="subTitle"/>
          </p:nvPr>
        </p:nvSpPr>
        <p:spPr>
          <a:xfrm>
            <a:off x="5907875" y="3119775"/>
            <a:ext cx="13554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None/>
              <a:defRPr sz="29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2" name="Google Shape;452;p80"/>
          <p:cNvSpPr txBox="1"/>
          <p:nvPr>
            <p:ph idx="4" type="subTitle"/>
          </p:nvPr>
        </p:nvSpPr>
        <p:spPr>
          <a:xfrm>
            <a:off x="7613875" y="3119775"/>
            <a:ext cx="13554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None/>
              <a:defRPr sz="29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3" name="Google Shape;453;p80"/>
          <p:cNvSpPr txBox="1"/>
          <p:nvPr>
            <p:ph idx="5" type="subTitle"/>
          </p:nvPr>
        </p:nvSpPr>
        <p:spPr>
          <a:xfrm>
            <a:off x="4201875" y="3906575"/>
            <a:ext cx="1355400" cy="3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4" name="Google Shape;454;p80"/>
          <p:cNvSpPr txBox="1"/>
          <p:nvPr>
            <p:ph idx="6" type="subTitle"/>
          </p:nvPr>
        </p:nvSpPr>
        <p:spPr>
          <a:xfrm>
            <a:off x="5907875" y="3906575"/>
            <a:ext cx="1355400" cy="3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5" name="Google Shape;455;p80"/>
          <p:cNvSpPr txBox="1"/>
          <p:nvPr>
            <p:ph idx="7" type="subTitle"/>
          </p:nvPr>
        </p:nvSpPr>
        <p:spPr>
          <a:xfrm>
            <a:off x="7608125" y="3906575"/>
            <a:ext cx="1355400" cy="3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6" name="Google Shape;456;p80"/>
          <p:cNvSpPr/>
          <p:nvPr>
            <p:ph idx="8" type="pic"/>
          </p:nvPr>
        </p:nvSpPr>
        <p:spPr>
          <a:xfrm>
            <a:off x="4085225" y="828775"/>
            <a:ext cx="5000700" cy="1725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8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9" name="Google Shape;459;p8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60" name="Google Shape;460;p8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82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3" name="Google Shape;463;p82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64" name="Google Shape;464;p82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65" name="Google Shape;465;p82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6" name="Google Shape;466;p8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67" name="Google Shape;467;p8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23025" y="-6"/>
            <a:ext cx="920975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8" name="Google Shape;468;p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/>
          <p:nvPr/>
        </p:nvSpPr>
        <p:spPr>
          <a:xfrm>
            <a:off x="8432941" y="4431167"/>
            <a:ext cx="724200" cy="72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9"/>
          <p:cNvSpPr/>
          <p:nvPr/>
        </p:nvSpPr>
        <p:spPr>
          <a:xfrm rot="10800000">
            <a:off x="7701526" y="4431200"/>
            <a:ext cx="731400" cy="7305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7" name="Google Shape;67;p9"/>
          <p:cNvSpPr/>
          <p:nvPr/>
        </p:nvSpPr>
        <p:spPr>
          <a:xfrm>
            <a:off x="8418600" y="0"/>
            <a:ext cx="725400" cy="725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9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69" name="Google Shape;69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gradFill>
          <a:gsLst>
            <a:gs pos="0">
              <a:srgbClr val="003778"/>
            </a:gs>
            <a:gs pos="100000">
              <a:srgbClr val="00183C"/>
            </a:gs>
          </a:gsLst>
          <a:lin ang="2700006" scaled="0"/>
        </a:gradFill>
      </p:bgPr>
    </p:bg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0" name="Google Shape;470;p8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471" name="Google Shape;471;p8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8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8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8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75" name="Google Shape;475;p83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76" name="Google Shape;476;p83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7" name="Google Shape;477;p8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78" name="Google Shape;478;p8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460425" y="301096"/>
            <a:ext cx="286575" cy="42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8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Page Dark" type="title">
  <p:cSld name="TITLE">
    <p:bg>
      <p:bgPr>
        <a:gradFill>
          <a:gsLst>
            <a:gs pos="0">
              <a:srgbClr val="003778"/>
            </a:gs>
            <a:gs pos="100000">
              <a:srgbClr val="00183C"/>
            </a:gs>
          </a:gsLst>
          <a:lin ang="2700006" scaled="0"/>
        </a:gradFill>
      </p:bgPr>
    </p:bg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85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F6F7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3" name="Google Shape;483;p85"/>
          <p:cNvSpPr/>
          <p:nvPr/>
        </p:nvSpPr>
        <p:spPr>
          <a:xfrm>
            <a:off x="8128828" y="1791"/>
            <a:ext cx="1015200" cy="1015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4" name="Google Shape;484;p85"/>
          <p:cNvSpPr/>
          <p:nvPr/>
        </p:nvSpPr>
        <p:spPr>
          <a:xfrm rot="10800000">
            <a:off x="7112428" y="1797"/>
            <a:ext cx="1015200" cy="10152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5" name="Google Shape;485;p85"/>
          <p:cNvSpPr/>
          <p:nvPr/>
        </p:nvSpPr>
        <p:spPr>
          <a:xfrm rot="10800000">
            <a:off x="8127625" y="2030450"/>
            <a:ext cx="1017600" cy="10176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6" name="Google Shape;486;p85"/>
          <p:cNvSpPr/>
          <p:nvPr/>
        </p:nvSpPr>
        <p:spPr>
          <a:xfrm>
            <a:off x="7605025" y="600"/>
            <a:ext cx="1014000" cy="1014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7" name="Google Shape;487;p85"/>
          <p:cNvSpPr/>
          <p:nvPr/>
        </p:nvSpPr>
        <p:spPr>
          <a:xfrm>
            <a:off x="8128803" y="1015216"/>
            <a:ext cx="1015200" cy="1015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88" name="Google Shape;488;p8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398214" y="1165560"/>
            <a:ext cx="476350" cy="714544"/>
          </a:xfrm>
          <a:prstGeom prst="rect">
            <a:avLst/>
          </a:prstGeom>
          <a:noFill/>
          <a:ln>
            <a:noFill/>
          </a:ln>
        </p:spPr>
      </p:pic>
      <p:pic>
        <p:nvPicPr>
          <p:cNvPr id="489" name="Google Shape;489;p8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-4" y="4155124"/>
            <a:ext cx="988375" cy="98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0" name="Google Shape;490;p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75494" y="2073778"/>
            <a:ext cx="4674858" cy="7145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86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93" name="Google Shape;493;p8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Overview">
  <p:cSld name="OBJECT_1">
    <p:bg>
      <p:bgPr>
        <a:gradFill>
          <a:gsLst>
            <a:gs pos="0">
              <a:srgbClr val="42B0FF"/>
            </a:gs>
            <a:gs pos="100000">
              <a:srgbClr val="076EB8"/>
            </a:gs>
          </a:gsLst>
          <a:lin ang="13500032" scaled="0"/>
        </a:gradFill>
      </p:bgPr>
    </p:bg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87"/>
          <p:cNvSpPr/>
          <p:nvPr/>
        </p:nvSpPr>
        <p:spPr>
          <a:xfrm>
            <a:off x="-19" y="1040700"/>
            <a:ext cx="9144000" cy="4102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87"/>
          <p:cNvSpPr txBox="1"/>
          <p:nvPr>
            <p:ph idx="1" type="body"/>
          </p:nvPr>
        </p:nvSpPr>
        <p:spPr>
          <a:xfrm>
            <a:off x="462713" y="1135388"/>
            <a:ext cx="4811100" cy="3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97" name="Google Shape;497;p87"/>
          <p:cNvSpPr txBox="1"/>
          <p:nvPr>
            <p:ph type="title"/>
          </p:nvPr>
        </p:nvSpPr>
        <p:spPr>
          <a:xfrm>
            <a:off x="3065625" y="110588"/>
            <a:ext cx="6078300" cy="80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i="0" sz="3000" u="none" cap="none" strike="noStrike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498" name="Google Shape;498;p87"/>
          <p:cNvSpPr/>
          <p:nvPr>
            <p:ph idx="2" type="pic"/>
          </p:nvPr>
        </p:nvSpPr>
        <p:spPr>
          <a:xfrm>
            <a:off x="-5" y="-37"/>
            <a:ext cx="2786400" cy="1025700"/>
          </a:xfrm>
          <a:prstGeom prst="rect">
            <a:avLst/>
          </a:prstGeom>
          <a:noFill/>
          <a:ln>
            <a:noFill/>
          </a:ln>
        </p:spPr>
      </p:sp>
      <p:sp>
        <p:nvSpPr>
          <p:cNvPr id="499" name="Google Shape;499;p87"/>
          <p:cNvSpPr/>
          <p:nvPr>
            <p:ph idx="3" type="pic"/>
          </p:nvPr>
        </p:nvSpPr>
        <p:spPr>
          <a:xfrm>
            <a:off x="5465475" y="1135388"/>
            <a:ext cx="3483900" cy="2273700"/>
          </a:xfrm>
          <a:prstGeom prst="rect">
            <a:avLst/>
          </a:prstGeom>
          <a:noFill/>
          <a:ln>
            <a:noFill/>
          </a:ln>
        </p:spPr>
      </p:sp>
      <p:sp>
        <p:nvSpPr>
          <p:cNvPr id="500" name="Google Shape;500;p87"/>
          <p:cNvSpPr txBox="1"/>
          <p:nvPr>
            <p:ph idx="4" type="subTitle"/>
          </p:nvPr>
        </p:nvSpPr>
        <p:spPr>
          <a:xfrm>
            <a:off x="5465475" y="3458963"/>
            <a:ext cx="34839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700"/>
              <a:buNone/>
              <a:defRPr sz="700"/>
            </a:lvl9pPr>
          </a:lstStyle>
          <a:p/>
        </p:txBody>
      </p:sp>
      <p:sp>
        <p:nvSpPr>
          <p:cNvPr id="501" name="Google Shape;501;p87"/>
          <p:cNvSpPr txBox="1"/>
          <p:nvPr>
            <p:ph idx="5" type="subTitle"/>
          </p:nvPr>
        </p:nvSpPr>
        <p:spPr>
          <a:xfrm>
            <a:off x="5465475" y="3879956"/>
            <a:ext cx="3483900" cy="371100"/>
          </a:xfrm>
          <a:prstGeom prst="rect">
            <a:avLst/>
          </a:prstGeom>
          <a:solidFill>
            <a:srgbClr val="009ADE"/>
          </a:solidFill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Slab"/>
              <a:buNone/>
              <a:defRPr b="1" sz="1100"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502" name="Google Shape;502;p87"/>
          <p:cNvSpPr txBox="1"/>
          <p:nvPr>
            <p:ph idx="6" type="subTitle"/>
          </p:nvPr>
        </p:nvSpPr>
        <p:spPr>
          <a:xfrm>
            <a:off x="5465475" y="4300950"/>
            <a:ext cx="3483900" cy="371100"/>
          </a:xfrm>
          <a:prstGeom prst="rect">
            <a:avLst/>
          </a:prstGeom>
          <a:solidFill>
            <a:srgbClr val="003764"/>
          </a:solidFill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 Slab"/>
              <a:buNone/>
              <a:defRPr b="1" sz="11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id="503" name="Google Shape;503;p8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1">
  <p:cSld name="Section 1"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88"/>
          <p:cNvSpPr txBox="1"/>
          <p:nvPr>
            <p:ph type="ctrTitle"/>
          </p:nvPr>
        </p:nvSpPr>
        <p:spPr>
          <a:xfrm>
            <a:off x="1143000" y="1421175"/>
            <a:ext cx="68580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Century Gothic"/>
              <a:buNone/>
              <a:defRPr b="0"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pic>
        <p:nvPicPr>
          <p:cNvPr id="506" name="Google Shape;506;p88"/>
          <p:cNvPicPr preferRelativeResize="0"/>
          <p:nvPr/>
        </p:nvPicPr>
        <p:blipFill rotWithShape="1">
          <a:blip r:embed="rId2">
            <a:alphaModFix/>
          </a:blip>
          <a:srcRect b="7243" l="0" r="0" t="7235"/>
          <a:stretch/>
        </p:blipFill>
        <p:spPr>
          <a:xfrm>
            <a:off x="3158302" y="3533522"/>
            <a:ext cx="2830735" cy="370034"/>
          </a:xfrm>
          <a:prstGeom prst="rect">
            <a:avLst/>
          </a:prstGeom>
          <a:noFill/>
          <a:ln>
            <a:noFill/>
          </a:ln>
        </p:spPr>
      </p:pic>
      <p:sp>
        <p:nvSpPr>
          <p:cNvPr id="507" name="Google Shape;507;p88"/>
          <p:cNvSpPr txBox="1"/>
          <p:nvPr>
            <p:ph idx="12" type="sldNum"/>
          </p:nvPr>
        </p:nvSpPr>
        <p:spPr>
          <a:xfrm>
            <a:off x="8472450" y="4823786"/>
            <a:ext cx="5487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Full Width 1">
  <p:cSld name="Text Full Width_1"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89"/>
          <p:cNvSpPr txBox="1"/>
          <p:nvPr>
            <p:ph type="title"/>
          </p:nvPr>
        </p:nvSpPr>
        <p:spPr>
          <a:xfrm>
            <a:off x="468630" y="273844"/>
            <a:ext cx="8200500" cy="7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2700"/>
              <a:buFont typeface="Gill Sans"/>
              <a:buNone/>
              <a:defRPr b="0" i="0" sz="2700" u="none" cap="none" strike="noStrike">
                <a:solidFill>
                  <a:srgbClr val="168FD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400"/>
            </a:lvl9pPr>
          </a:lstStyle>
          <a:p/>
        </p:txBody>
      </p:sp>
      <p:sp>
        <p:nvSpPr>
          <p:cNvPr id="510" name="Google Shape;510;p89"/>
          <p:cNvSpPr txBox="1"/>
          <p:nvPr>
            <p:ph idx="1" type="body"/>
          </p:nvPr>
        </p:nvSpPr>
        <p:spPr>
          <a:xfrm>
            <a:off x="468630" y="1001316"/>
            <a:ext cx="82005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619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168FDF"/>
              </a:buClr>
              <a:buSzPts val="2100"/>
              <a:buFont typeface="Helvetica Neue"/>
              <a:buChar char="›"/>
              <a:defRPr b="0" i="0" sz="2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2000"/>
              <a:buFont typeface="Helvetica Neue"/>
              <a:buChar char="›"/>
              <a:defRPr b="0" i="0" sz="20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800"/>
              <a:buFont typeface="Helvetica Neue"/>
              <a:buChar char="›"/>
              <a:defRPr b="0" i="0" sz="1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365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700"/>
              <a:buFont typeface="Helvetica Neue"/>
              <a:buChar char="›"/>
              <a:defRPr b="0" i="0" sz="17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500"/>
              <a:buFont typeface="Helvetica Neue"/>
              <a:buChar char="›"/>
              <a:defRPr b="0" i="0" sz="15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cxnSp>
        <p:nvCxnSpPr>
          <p:cNvPr id="511" name="Google Shape;511;p89"/>
          <p:cNvCxnSpPr/>
          <p:nvPr/>
        </p:nvCxnSpPr>
        <p:spPr>
          <a:xfrm>
            <a:off x="308610" y="273844"/>
            <a:ext cx="0" cy="4581600"/>
          </a:xfrm>
          <a:prstGeom prst="straightConnector1">
            <a:avLst/>
          </a:prstGeom>
          <a:noFill/>
          <a:ln cap="flat" cmpd="sng" w="9525">
            <a:solidFill>
              <a:srgbClr val="168FDF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512" name="Google Shape;512;p8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313" y="4886417"/>
            <a:ext cx="2033132" cy="121351"/>
          </a:xfrm>
          <a:prstGeom prst="rect">
            <a:avLst/>
          </a:prstGeom>
          <a:noFill/>
          <a:ln>
            <a:noFill/>
          </a:ln>
        </p:spPr>
      </p:pic>
      <p:sp>
        <p:nvSpPr>
          <p:cNvPr id="513" name="Google Shape;513;p89"/>
          <p:cNvSpPr txBox="1"/>
          <p:nvPr>
            <p:ph idx="12" type="sldNum"/>
          </p:nvPr>
        </p:nvSpPr>
        <p:spPr>
          <a:xfrm>
            <a:off x="8868254" y="4937760"/>
            <a:ext cx="2757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14" name="Google Shape;514;p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44775" y="4868118"/>
            <a:ext cx="1213351" cy="15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 thruBlk="1"/>
  </p:transition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5">
  <p:cSld name="TITLE_5"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9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17" name="Google Shape;517;p9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18" name="Google Shape;518;p9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 with LF Image">
  <p:cSld name="BIG_NUMBER_1">
    <p:bg>
      <p:bgPr>
        <a:gradFill>
          <a:gsLst>
            <a:gs pos="0">
              <a:srgbClr val="003778"/>
            </a:gs>
            <a:gs pos="100000">
              <a:srgbClr val="00183C"/>
            </a:gs>
          </a:gsLst>
          <a:lin ang="2700006" scaled="0"/>
        </a:gradFill>
      </p:bgPr>
    </p:bg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0" name="Google Shape;520;p9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1" name="Google Shape;521;p9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" name="Google Shape;522;p9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" name="Google Shape;523;p9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9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25" name="Google Shape;525;p91"/>
          <p:cNvSpPr txBox="1"/>
          <p:nvPr>
            <p:ph hasCustomPrompt="1" type="title"/>
          </p:nvPr>
        </p:nvSpPr>
        <p:spPr>
          <a:xfrm>
            <a:off x="311700" y="1102894"/>
            <a:ext cx="8520600" cy="280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26" name="Google Shape;526;p9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27" name="Google Shape;527;p9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460425" y="301096"/>
            <a:ext cx="286575" cy="4298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thing&#10;&#10;Description generated with high confidence" id="528" name="Google Shape;528;p9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32056" y="4251166"/>
            <a:ext cx="5879885" cy="3509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FESS Overview">
  <p:cSld name="SECTION_TITLE_AND_DESCRIPTION_1"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92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1" name="Google Shape;531;p92"/>
          <p:cNvSpPr txBox="1"/>
          <p:nvPr>
            <p:ph idx="1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32" name="Google Shape;532;p9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33" name="Google Shape;533;p9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23025" y="-6"/>
            <a:ext cx="920975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4" name="Google Shape;534;p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7397" y="431518"/>
            <a:ext cx="3901483" cy="1022188"/>
          </a:xfrm>
          <a:prstGeom prst="rect">
            <a:avLst/>
          </a:prstGeom>
          <a:noFill/>
          <a:ln>
            <a:noFill/>
          </a:ln>
        </p:spPr>
      </p:pic>
      <p:sp>
        <p:nvSpPr>
          <p:cNvPr id="535" name="Google Shape;535;p92"/>
          <p:cNvSpPr txBox="1"/>
          <p:nvPr/>
        </p:nvSpPr>
        <p:spPr>
          <a:xfrm>
            <a:off x="337397" y="1697494"/>
            <a:ext cx="39015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Current Working Groups include</a:t>
            </a:r>
            <a:endParaRPr sz="16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536" name="Google Shape;536;p92"/>
          <p:cNvSpPr/>
          <p:nvPr>
            <p:ph idx="2" type="pic"/>
          </p:nvPr>
        </p:nvSpPr>
        <p:spPr>
          <a:xfrm>
            <a:off x="337406" y="2569706"/>
            <a:ext cx="3901500" cy="1463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3" name="Google Shape;73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TITLE_6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93"/>
          <p:cNvSpPr txBox="1"/>
          <p:nvPr>
            <p:ph type="ctrTitle"/>
          </p:nvPr>
        </p:nvSpPr>
        <p:spPr>
          <a:xfrm>
            <a:off x="628650" y="727472"/>
            <a:ext cx="44007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Open Sans"/>
              <a:buNone/>
              <a:defRPr sz="33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39" name="Google Shape;539;p93"/>
          <p:cNvSpPr txBox="1"/>
          <p:nvPr>
            <p:ph idx="1" type="subTitle"/>
          </p:nvPr>
        </p:nvSpPr>
        <p:spPr>
          <a:xfrm>
            <a:off x="628650" y="2587228"/>
            <a:ext cx="4400700" cy="62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pic>
        <p:nvPicPr>
          <p:cNvPr descr="A picture containing thing&#10;&#10;Description generated with high confidence" id="540" name="Google Shape;540;p9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650" y="4376968"/>
            <a:ext cx="3771903" cy="225131"/>
          </a:xfrm>
          <a:prstGeom prst="rect">
            <a:avLst/>
          </a:prstGeom>
          <a:noFill/>
          <a:ln>
            <a:noFill/>
          </a:ln>
        </p:spPr>
      </p:pic>
      <p:sp>
        <p:nvSpPr>
          <p:cNvPr id="541" name="Google Shape;541;p93"/>
          <p:cNvSpPr txBox="1"/>
          <p:nvPr>
            <p:ph idx="11" type="ftr"/>
          </p:nvPr>
        </p:nvSpPr>
        <p:spPr>
          <a:xfrm>
            <a:off x="455536" y="4937760"/>
            <a:ext cx="25266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8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42" name="Google Shape;542;p93"/>
          <p:cNvSpPr txBox="1"/>
          <p:nvPr>
            <p:ph idx="12" type="sldNum"/>
          </p:nvPr>
        </p:nvSpPr>
        <p:spPr>
          <a:xfrm>
            <a:off x="8868254" y="4937760"/>
            <a:ext cx="2760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3" name="Google Shape;543;p93"/>
          <p:cNvSpPr txBox="1"/>
          <p:nvPr>
            <p:ph idx="10" type="dt"/>
          </p:nvPr>
        </p:nvSpPr>
        <p:spPr>
          <a:xfrm>
            <a:off x="8049827" y="4937760"/>
            <a:ext cx="8118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8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Full Width">
  <p:cSld name="Text Full Width_2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94"/>
          <p:cNvSpPr txBox="1"/>
          <p:nvPr>
            <p:ph type="title"/>
          </p:nvPr>
        </p:nvSpPr>
        <p:spPr>
          <a:xfrm>
            <a:off x="468630" y="273844"/>
            <a:ext cx="8200500" cy="7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2700"/>
              <a:buFont typeface="Open Sans"/>
              <a:buNone/>
              <a:defRPr>
                <a:solidFill>
                  <a:srgbClr val="168FD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46" name="Google Shape;546;p94"/>
          <p:cNvSpPr txBox="1"/>
          <p:nvPr>
            <p:ph idx="1" type="body"/>
          </p:nvPr>
        </p:nvSpPr>
        <p:spPr>
          <a:xfrm>
            <a:off x="468630" y="1001316"/>
            <a:ext cx="82005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●"/>
              <a:defRPr sz="2100">
                <a:latin typeface="Open Sans"/>
                <a:ea typeface="Open Sans"/>
                <a:cs typeface="Open Sans"/>
                <a:sym typeface="Open Sans"/>
              </a:defRPr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○"/>
              <a:defRPr sz="2000">
                <a:latin typeface="Open Sans"/>
                <a:ea typeface="Open Sans"/>
                <a:cs typeface="Open Sans"/>
                <a:sym typeface="Open Sans"/>
              </a:defRPr>
            </a:lvl2pPr>
            <a:lvl3pPr indent="-3429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Char char="■"/>
              <a:defRPr sz="1800">
                <a:latin typeface="Open Sans"/>
                <a:ea typeface="Open Sans"/>
                <a:cs typeface="Open Sans"/>
                <a:sym typeface="Open Sans"/>
              </a:defRPr>
            </a:lvl3pPr>
            <a:lvl4pPr indent="-33655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700"/>
              <a:buChar char="●"/>
              <a:defRPr sz="1700">
                <a:latin typeface="Open Sans"/>
                <a:ea typeface="Open Sans"/>
                <a:cs typeface="Open Sans"/>
                <a:sym typeface="Open Sans"/>
              </a:defRPr>
            </a:lvl4pPr>
            <a:lvl5pPr indent="-32385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Char char="○"/>
              <a:defRPr sz="1500"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cxnSp>
        <p:nvCxnSpPr>
          <p:cNvPr id="547" name="Google Shape;547;p94"/>
          <p:cNvCxnSpPr/>
          <p:nvPr/>
        </p:nvCxnSpPr>
        <p:spPr>
          <a:xfrm>
            <a:off x="308610" y="273844"/>
            <a:ext cx="0" cy="4581600"/>
          </a:xfrm>
          <a:prstGeom prst="straightConnector1">
            <a:avLst/>
          </a:prstGeom>
          <a:noFill/>
          <a:ln cap="flat" cmpd="sng" w="9525">
            <a:solidFill>
              <a:srgbClr val="168FDF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548" name="Google Shape;548;p9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313" y="4734017"/>
            <a:ext cx="2033132" cy="121351"/>
          </a:xfrm>
          <a:prstGeom prst="rect">
            <a:avLst/>
          </a:prstGeom>
          <a:noFill/>
          <a:ln>
            <a:noFill/>
          </a:ln>
        </p:spPr>
      </p:pic>
      <p:sp>
        <p:nvSpPr>
          <p:cNvPr id="549" name="Google Shape;549;p94"/>
          <p:cNvSpPr txBox="1"/>
          <p:nvPr>
            <p:ph idx="11" type="ftr"/>
          </p:nvPr>
        </p:nvSpPr>
        <p:spPr>
          <a:xfrm>
            <a:off x="455536" y="4937760"/>
            <a:ext cx="25266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50" name="Google Shape;550;p94"/>
          <p:cNvSpPr txBox="1"/>
          <p:nvPr>
            <p:ph idx="12" type="sldNum"/>
          </p:nvPr>
        </p:nvSpPr>
        <p:spPr>
          <a:xfrm>
            <a:off x="8868254" y="4937760"/>
            <a:ext cx="2760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51" name="Google Shape;551;p94"/>
          <p:cNvSpPr txBox="1"/>
          <p:nvPr>
            <p:ph idx="10" type="dt"/>
          </p:nvPr>
        </p:nvSpPr>
        <p:spPr>
          <a:xfrm>
            <a:off x="8049827" y="4937760"/>
            <a:ext cx="8118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8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34" Type="http://schemas.openxmlformats.org/officeDocument/2006/relationships/theme" Target="../theme/theme1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53.xml"/><Relationship Id="rId22" Type="http://schemas.openxmlformats.org/officeDocument/2006/relationships/slideLayout" Target="../slideLayouts/slideLayout55.xml"/><Relationship Id="rId21" Type="http://schemas.openxmlformats.org/officeDocument/2006/relationships/slideLayout" Target="../slideLayouts/slideLayout54.xml"/><Relationship Id="rId24" Type="http://schemas.openxmlformats.org/officeDocument/2006/relationships/slideLayout" Target="../slideLayouts/slideLayout57.xml"/><Relationship Id="rId23" Type="http://schemas.openxmlformats.org/officeDocument/2006/relationships/slideLayout" Target="../slideLayouts/slideLayout56.xml"/><Relationship Id="rId1" Type="http://schemas.openxmlformats.org/officeDocument/2006/relationships/slideLayout" Target="../slideLayouts/slideLayout34.xml"/><Relationship Id="rId2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26" Type="http://schemas.openxmlformats.org/officeDocument/2006/relationships/slideLayout" Target="../slideLayouts/slideLayout59.xml"/><Relationship Id="rId25" Type="http://schemas.openxmlformats.org/officeDocument/2006/relationships/slideLayout" Target="../slideLayouts/slideLayout58.xml"/><Relationship Id="rId28" Type="http://schemas.openxmlformats.org/officeDocument/2006/relationships/slideLayout" Target="../slideLayouts/slideLayout61.xml"/><Relationship Id="rId27" Type="http://schemas.openxmlformats.org/officeDocument/2006/relationships/slideLayout" Target="../slideLayouts/slideLayout60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29" Type="http://schemas.openxmlformats.org/officeDocument/2006/relationships/slideLayout" Target="../slideLayouts/slideLayout62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31" Type="http://schemas.openxmlformats.org/officeDocument/2006/relationships/slideLayout" Target="../slideLayouts/slideLayout64.xml"/><Relationship Id="rId30" Type="http://schemas.openxmlformats.org/officeDocument/2006/relationships/slideLayout" Target="../slideLayouts/slideLayout63.xml"/><Relationship Id="rId11" Type="http://schemas.openxmlformats.org/officeDocument/2006/relationships/slideLayout" Target="../slideLayouts/slideLayout44.xml"/><Relationship Id="rId33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43.xml"/><Relationship Id="rId32" Type="http://schemas.openxmlformats.org/officeDocument/2006/relationships/slideLayout" Target="../slideLayouts/slideLayout65.xml"/><Relationship Id="rId13" Type="http://schemas.openxmlformats.org/officeDocument/2006/relationships/slideLayout" Target="../slideLayouts/slideLayout46.xml"/><Relationship Id="rId35" Type="http://schemas.openxmlformats.org/officeDocument/2006/relationships/slideLayout" Target="../slideLayouts/slideLayout68.xml"/><Relationship Id="rId12" Type="http://schemas.openxmlformats.org/officeDocument/2006/relationships/slideLayout" Target="../slideLayouts/slideLayout45.xml"/><Relationship Id="rId34" Type="http://schemas.openxmlformats.org/officeDocument/2006/relationships/slideLayout" Target="../slideLayouts/slideLayout67.xml"/><Relationship Id="rId15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47.xml"/><Relationship Id="rId36" Type="http://schemas.openxmlformats.org/officeDocument/2006/relationships/theme" Target="../theme/theme2.xml"/><Relationship Id="rId17" Type="http://schemas.openxmlformats.org/officeDocument/2006/relationships/slideLayout" Target="../slideLayouts/slideLayout50.xml"/><Relationship Id="rId16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52.xml"/><Relationship Id="rId18" Type="http://schemas.openxmlformats.org/officeDocument/2006/relationships/slideLayout" Target="../slideLayouts/slideLayout51.xml"/></Relationships>
</file>

<file path=ppt/slideMasters/_rels/slideMaster3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88.xml"/><Relationship Id="rId22" Type="http://schemas.openxmlformats.org/officeDocument/2006/relationships/slideLayout" Target="../slideLayouts/slideLayout90.xml"/><Relationship Id="rId21" Type="http://schemas.openxmlformats.org/officeDocument/2006/relationships/slideLayout" Target="../slideLayouts/slideLayout89.xml"/><Relationship Id="rId24" Type="http://schemas.openxmlformats.org/officeDocument/2006/relationships/theme" Target="../theme/theme3.xml"/><Relationship Id="rId23" Type="http://schemas.openxmlformats.org/officeDocument/2006/relationships/slideLayout" Target="../slideLayouts/slideLayout91.xml"/><Relationship Id="rId1" Type="http://schemas.openxmlformats.org/officeDocument/2006/relationships/slideLayout" Target="../slideLayouts/slideLayout69.xml"/><Relationship Id="rId2" Type="http://schemas.openxmlformats.org/officeDocument/2006/relationships/slideLayout" Target="../slideLayouts/slideLayout70.xml"/><Relationship Id="rId3" Type="http://schemas.openxmlformats.org/officeDocument/2006/relationships/slideLayout" Target="../slideLayouts/slideLayout71.xml"/><Relationship Id="rId4" Type="http://schemas.openxmlformats.org/officeDocument/2006/relationships/slideLayout" Target="../slideLayouts/slideLayout72.xml"/><Relationship Id="rId9" Type="http://schemas.openxmlformats.org/officeDocument/2006/relationships/slideLayout" Target="../slideLayouts/slideLayout77.xml"/><Relationship Id="rId5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4.xml"/><Relationship Id="rId7" Type="http://schemas.openxmlformats.org/officeDocument/2006/relationships/slideLayout" Target="../slideLayouts/slideLayout75.xml"/><Relationship Id="rId8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9.xml"/><Relationship Id="rId10" Type="http://schemas.openxmlformats.org/officeDocument/2006/relationships/slideLayout" Target="../slideLayouts/slideLayout78.xml"/><Relationship Id="rId13" Type="http://schemas.openxmlformats.org/officeDocument/2006/relationships/slideLayout" Target="../slideLayouts/slideLayout81.xml"/><Relationship Id="rId12" Type="http://schemas.openxmlformats.org/officeDocument/2006/relationships/slideLayout" Target="../slideLayouts/slideLayout80.xml"/><Relationship Id="rId15" Type="http://schemas.openxmlformats.org/officeDocument/2006/relationships/slideLayout" Target="../slideLayouts/slideLayout83.xml"/><Relationship Id="rId14" Type="http://schemas.openxmlformats.org/officeDocument/2006/relationships/slideLayout" Target="../slideLayouts/slideLayout82.xml"/><Relationship Id="rId17" Type="http://schemas.openxmlformats.org/officeDocument/2006/relationships/slideLayout" Target="../slideLayouts/slideLayout85.xml"/><Relationship Id="rId16" Type="http://schemas.openxmlformats.org/officeDocument/2006/relationships/slideLayout" Target="../slideLayouts/slideLayout84.xml"/><Relationship Id="rId19" Type="http://schemas.openxmlformats.org/officeDocument/2006/relationships/slideLayout" Target="../slideLayouts/slideLayout87.xml"/><Relationship Id="rId18" Type="http://schemas.openxmlformats.org/officeDocument/2006/relationships/slideLayout" Target="../slideLayouts/slideLayout8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 Light"/>
              <a:buNone/>
              <a:defRPr b="0" i="0" sz="3000" u="none" cap="none" strike="noStrike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Slab Light"/>
              <a:buChar char="●"/>
              <a:defRPr i="0" sz="18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●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●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</p:sldLayoutIdLst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 Light"/>
              <a:buNone/>
              <a:defRPr b="0" i="0" sz="3000" u="none" cap="none" strike="noStrike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85" name="Google Shape;185;p35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Slab Light"/>
              <a:buChar char="●"/>
              <a:defRPr i="0" sz="18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●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●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  <p:sp>
        <p:nvSpPr>
          <p:cNvPr id="186" name="Google Shape;186;p3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  <p:sldLayoutId id="2147483696" r:id="rId16"/>
    <p:sldLayoutId id="2147483697" r:id="rId17"/>
    <p:sldLayoutId id="2147483698" r:id="rId18"/>
    <p:sldLayoutId id="2147483699" r:id="rId19"/>
    <p:sldLayoutId id="2147483700" r:id="rId20"/>
    <p:sldLayoutId id="2147483701" r:id="rId21"/>
    <p:sldLayoutId id="2147483702" r:id="rId22"/>
    <p:sldLayoutId id="2147483703" r:id="rId23"/>
    <p:sldLayoutId id="2147483704" r:id="rId24"/>
    <p:sldLayoutId id="2147483705" r:id="rId25"/>
    <p:sldLayoutId id="2147483706" r:id="rId26"/>
    <p:sldLayoutId id="2147483707" r:id="rId27"/>
    <p:sldLayoutId id="2147483708" r:id="rId28"/>
    <p:sldLayoutId id="2147483709" r:id="rId29"/>
    <p:sldLayoutId id="2147483710" r:id="rId30"/>
    <p:sldLayoutId id="2147483711" r:id="rId31"/>
    <p:sldLayoutId id="2147483712" r:id="rId32"/>
    <p:sldLayoutId id="2147483713" r:id="rId33"/>
    <p:sldLayoutId id="2147483714" r:id="rId34"/>
    <p:sldLayoutId id="2147483715" r:id="rId35"/>
  </p:sldLayoutIdLst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7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 Light"/>
              <a:buNone/>
              <a:defRPr b="0" i="0" sz="3000" u="none" cap="none" strike="noStrike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73" name="Google Shape;373;p7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Slab Light"/>
              <a:buChar char="●"/>
              <a:defRPr i="0" sz="18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●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●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  <p:sp>
        <p:nvSpPr>
          <p:cNvPr id="374" name="Google Shape;374;p7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1" r:id="rId6"/>
    <p:sldLayoutId id="2147483722" r:id="rId7"/>
    <p:sldLayoutId id="2147483723" r:id="rId8"/>
    <p:sldLayoutId id="2147483724" r:id="rId9"/>
    <p:sldLayoutId id="2147483725" r:id="rId10"/>
    <p:sldLayoutId id="2147483726" r:id="rId11"/>
    <p:sldLayoutId id="2147483727" r:id="rId12"/>
    <p:sldLayoutId id="2147483728" r:id="rId13"/>
    <p:sldLayoutId id="2147483729" r:id="rId14"/>
    <p:sldLayoutId id="2147483730" r:id="rId15"/>
    <p:sldLayoutId id="2147483731" r:id="rId16"/>
    <p:sldLayoutId id="2147483732" r:id="rId17"/>
    <p:sldLayoutId id="2147483733" r:id="rId18"/>
    <p:sldLayoutId id="2147483734" r:id="rId19"/>
    <p:sldLayoutId id="2147483735" r:id="rId20"/>
    <p:sldLayoutId id="2147483736" r:id="rId21"/>
    <p:sldLayoutId id="2147483737" r:id="rId22"/>
    <p:sldLayoutId id="2147483738" r:id="rId23"/>
  </p:sldLayoutIdLst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tac.lfenergy.org/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charter.lfenergy.org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cdn.platform.linuxfoundation.org/agreements/lfenergy.pdf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lists.lfenergy.org/g/board/files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Relationship Id="rId3" Type="http://schemas.openxmlformats.org/officeDocument/2006/relationships/hyperlink" Target="mailto:board@lists.lfenergy.org" TargetMode="External"/><Relationship Id="rId4" Type="http://schemas.openxmlformats.org/officeDocument/2006/relationships/hyperlink" Target="mailto:tac@lists.lfenergy.org" TargetMode="External"/><Relationship Id="rId5" Type="http://schemas.openxmlformats.org/officeDocument/2006/relationships/hyperlink" Target="http://budget@lists.lfenergy.org" TargetMode="External"/><Relationship Id="rId6" Type="http://schemas.openxmlformats.org/officeDocument/2006/relationships/hyperlink" Target="mailto:mac@lists.lfenergy.org" TargetMode="External"/><Relationship Id="rId7" Type="http://schemas.openxmlformats.org/officeDocument/2006/relationships/hyperlink" Target="https://slack.lfenergy.org" TargetMode="External"/><Relationship Id="rId8" Type="http://schemas.openxmlformats.org/officeDocument/2006/relationships/hyperlink" Target="https://lfenergy.org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members.lfenergy.org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charter.lfenergy.org" TargetMode="External"/><Relationship Id="rId4" Type="http://schemas.openxmlformats.org/officeDocument/2006/relationships/hyperlink" Target="https://www.linuxfoundation.org/legal/antitrust-policy" TargetMode="External"/><Relationship Id="rId9" Type="http://schemas.openxmlformats.org/officeDocument/2006/relationships/hyperlink" Target="https://docs.google.com/presentation/d/11QLF2Pu-yni1wU3srPLhDpYPDVzVr0RSbVFBtp9f78Y/edit#slide=id.g26a96a28b13_0_6" TargetMode="External"/><Relationship Id="rId5" Type="http://schemas.openxmlformats.org/officeDocument/2006/relationships/hyperlink" Target="https://github.com/lf-energy" TargetMode="External"/><Relationship Id="rId6" Type="http://schemas.openxmlformats.org/officeDocument/2006/relationships/hyperlink" Target="https://github.com/lf-energy/foundation/blob/main/elections.md" TargetMode="External"/><Relationship Id="rId7" Type="http://schemas.openxmlformats.org/officeDocument/2006/relationships/hyperlink" Target="https://github.com/lf-energy/foundation/tree/main/project_charters" TargetMode="External"/><Relationship Id="rId8" Type="http://schemas.openxmlformats.org/officeDocument/2006/relationships/hyperlink" Target="https://landscape.lfenergy.org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27.xml"/><Relationship Id="rId3" Type="http://schemas.openxmlformats.org/officeDocument/2006/relationships/hyperlink" Target="mailto:athornton@linuxfoundation.org" TargetMode="External"/><Relationship Id="rId4" Type="http://schemas.openxmlformats.org/officeDocument/2006/relationships/hyperlink" Target="mailto:dbrown@linuxfoundation.org" TargetMode="External"/><Relationship Id="rId9" Type="http://schemas.openxmlformats.org/officeDocument/2006/relationships/image" Target="../media/image74.jpg"/><Relationship Id="rId5" Type="http://schemas.openxmlformats.org/officeDocument/2006/relationships/hyperlink" Target="mailto:jmertic@linuxfoundation.org" TargetMode="External"/><Relationship Id="rId6" Type="http://schemas.openxmlformats.org/officeDocument/2006/relationships/hyperlink" Target="mailto:yortiz@linuxfoundation.org" TargetMode="External"/><Relationship Id="rId7" Type="http://schemas.openxmlformats.org/officeDocument/2006/relationships/image" Target="../media/image84.jpg"/><Relationship Id="rId8" Type="http://schemas.openxmlformats.org/officeDocument/2006/relationships/image" Target="../media/image80.jpg"/><Relationship Id="rId11" Type="http://schemas.openxmlformats.org/officeDocument/2006/relationships/hyperlink" Target="http://support.lfenergy.org" TargetMode="External"/><Relationship Id="rId10" Type="http://schemas.openxmlformats.org/officeDocument/2006/relationships/image" Target="../media/image86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myorg.lfx.dev" TargetMode="External"/><Relationship Id="rId4" Type="http://schemas.openxmlformats.org/officeDocument/2006/relationships/hyperlink" Target="https://jira.linuxfoundation.org/plugins/servlet/desk/portal/4/create/464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s://lfenergy.org/about/members/" TargetMode="External"/><Relationship Id="rId4" Type="http://schemas.openxmlformats.org/officeDocument/2006/relationships/hyperlink" Target="https://lfenergy.org/about/people/#executive-leadership" TargetMode="External"/><Relationship Id="rId5" Type="http://schemas.openxmlformats.org/officeDocument/2006/relationships/hyperlink" Target="https://www.linuxfoundation.org/about/leadership" TargetMode="External"/><Relationship Id="rId6" Type="http://schemas.openxmlformats.org/officeDocument/2006/relationships/hyperlink" Target="https://lfenergy.org/about/people/#governing-board" TargetMode="External"/><Relationship Id="rId7" Type="http://schemas.openxmlformats.org/officeDocument/2006/relationships/hyperlink" Target="https://lfenergy.org/about/people/#technical-advisory-council" TargetMode="External"/><Relationship Id="rId8" Type="http://schemas.openxmlformats.org/officeDocument/2006/relationships/hyperlink" Target="https://tac.lfenergy.org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6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s://members.lfenergy.org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ww.linuxfoundation.org/" TargetMode="External"/><Relationship Id="rId4" Type="http://schemas.openxmlformats.org/officeDocument/2006/relationships/hyperlink" Target="https://charter.lfenergy.org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wiki.lfenergy.org/pages/viewpage.action?pageId=56380542#MarketingAdvisoryCommittee(MAC)-LFEnergyMarketingAdvisoryCommittee" TargetMode="External"/><Relationship Id="rId4" Type="http://schemas.openxmlformats.org/officeDocument/2006/relationships/hyperlink" Target="https://tac.lfenergy.org/" TargetMode="External"/><Relationship Id="rId5" Type="http://schemas.openxmlformats.org/officeDocument/2006/relationships/hyperlink" Target="https://zoom-lfx.platform.linuxfoundation.org/meetings/lfenergy?view=week" TargetMode="External"/><Relationship Id="rId6" Type="http://schemas.openxmlformats.org/officeDocument/2006/relationships/hyperlink" Target="https://lists.lfenergy.org/g/tac" TargetMode="External"/><Relationship Id="rId7" Type="http://schemas.openxmlformats.org/officeDocument/2006/relationships/hyperlink" Target="https://tac.lfenergy.org/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charter.lfenergy.org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95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Overview</a:t>
            </a:r>
            <a:endParaRPr/>
          </a:p>
        </p:txBody>
      </p:sp>
      <p:sp>
        <p:nvSpPr>
          <p:cNvPr id="557" name="Google Shape;557;p95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2026</a:t>
            </a:r>
            <a:endParaRPr/>
          </a:p>
        </p:txBody>
      </p:sp>
      <p:sp>
        <p:nvSpPr>
          <p:cNvPr id="558" name="Google Shape;558;p9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10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" sz="2200"/>
              <a:t>What the Governing Board is NOT responsible for</a:t>
            </a:r>
            <a:endParaRPr sz="2200"/>
          </a:p>
        </p:txBody>
      </p:sp>
      <p:sp>
        <p:nvSpPr>
          <p:cNvPr id="635" name="Google Shape;635;p104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Governing Board does </a:t>
            </a:r>
            <a:r>
              <a:rPr b="1" lang="en"/>
              <a:t>not</a:t>
            </a:r>
            <a:r>
              <a:rPr lang="en"/>
              <a:t> make technical decisions for LF Energy Foundation other than working with the </a:t>
            </a:r>
            <a:r>
              <a:rPr lang="en" u="sng">
                <a:solidFill>
                  <a:schemeClr val="hlink"/>
                </a:solidFill>
                <a:hlinkClick r:id="rId3"/>
              </a:rPr>
              <a:t>TAC</a:t>
            </a:r>
            <a:r>
              <a:rPr lang="en"/>
              <a:t> to set the overall scope for the LF Energy Foundation.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Governing Board is </a:t>
            </a:r>
            <a:r>
              <a:rPr b="1" lang="en"/>
              <a:t>not</a:t>
            </a:r>
            <a:r>
              <a:rPr lang="en"/>
              <a:t> responsible for overseeing day-to-day operations of LF Energy Foundation. This is the responsibility of the foundation staff.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6" name="Google Shape;636;p10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p10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Chairperson</a:t>
            </a:r>
            <a:endParaRPr/>
          </a:p>
        </p:txBody>
      </p:sp>
      <p:sp>
        <p:nvSpPr>
          <p:cNvPr id="642" name="Google Shape;642;p105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Duties of the Governing Board Chairperson include: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Oversee the day-to-day operational decisions of the LF Energy Foundation.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Work with the foundation staff to prepare the agenda for Governing Board meetings.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Be a spokesperson for the LF Energy Foundation and the Governing Board, as needed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See </a:t>
            </a:r>
            <a:r>
              <a:rPr lang="en" sz="1500" u="sng">
                <a:solidFill>
                  <a:schemeClr val="hlink"/>
                </a:solidFill>
                <a:hlinkClick r:id="rId3"/>
              </a:rPr>
              <a:t>Section 3(d)</a:t>
            </a:r>
            <a:r>
              <a:rPr lang="en" sz="1500"/>
              <a:t> of the LF Energy Foundation Charter for more information about the chairperson role.</a:t>
            </a:r>
            <a:endParaRPr sz="1500"/>
          </a:p>
        </p:txBody>
      </p:sp>
      <p:sp>
        <p:nvSpPr>
          <p:cNvPr id="643" name="Google Shape;643;p10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106"/>
          <p:cNvSpPr txBox="1"/>
          <p:nvPr>
            <p:ph type="ctrTitle"/>
          </p:nvPr>
        </p:nvSpPr>
        <p:spPr>
          <a:xfrm>
            <a:off x="598100" y="1741378"/>
            <a:ext cx="55335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Operations</a:t>
            </a:r>
            <a:endParaRPr/>
          </a:p>
        </p:txBody>
      </p:sp>
      <p:sp>
        <p:nvSpPr>
          <p:cNvPr id="649" name="Google Shape;649;p10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107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Governing Board voting members consist of: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One representative appointed from each Strategic member; and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General member elected representatives </a:t>
            </a:r>
            <a:r>
              <a:rPr lang="en"/>
              <a:t>(if any)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TAC Chairperson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See </a:t>
            </a:r>
            <a:r>
              <a:rPr lang="en" u="sng">
                <a:solidFill>
                  <a:schemeClr val="hlink"/>
                </a:solidFill>
                <a:hlinkClick r:id="rId3"/>
              </a:rPr>
              <a:t>Section 3(a)</a:t>
            </a:r>
            <a:r>
              <a:rPr lang="en"/>
              <a:t> of the LF Energy Foundation Charter for more information about composition.</a:t>
            </a:r>
            <a:endParaRPr/>
          </a:p>
        </p:txBody>
      </p:sp>
      <p:sp>
        <p:nvSpPr>
          <p:cNvPr id="655" name="Google Shape;655;p10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Composition</a:t>
            </a:r>
            <a:endParaRPr/>
          </a:p>
        </p:txBody>
      </p:sp>
      <p:sp>
        <p:nvSpPr>
          <p:cNvPr id="656" name="Google Shape;656;p10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108"/>
          <p:cNvSpPr txBox="1"/>
          <p:nvPr>
            <p:ph type="ctrTitle"/>
          </p:nvPr>
        </p:nvSpPr>
        <p:spPr>
          <a:xfrm>
            <a:off x="243681" y="1217306"/>
            <a:ext cx="38085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voting representatives</a:t>
            </a:r>
            <a:endParaRPr sz="3000"/>
          </a:p>
        </p:txBody>
      </p:sp>
      <p:pic>
        <p:nvPicPr>
          <p:cNvPr id="663" name="Google Shape;663;p108" title="Screenshot 2025-10-21 at 9.25.31 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2506" y="0"/>
            <a:ext cx="3571493" cy="5143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109"/>
          <p:cNvSpPr txBox="1"/>
          <p:nvPr>
            <p:ph type="ctrTitle"/>
          </p:nvPr>
        </p:nvSpPr>
        <p:spPr>
          <a:xfrm>
            <a:off x="604950" y="1741378"/>
            <a:ext cx="55335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Meetings</a:t>
            </a:r>
            <a:endParaRPr/>
          </a:p>
        </p:txBody>
      </p:sp>
      <p:sp>
        <p:nvSpPr>
          <p:cNvPr id="669" name="Google Shape;669;p10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10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The Governing Board has monthly virtual regular meetings, generally on the first Wednesday of each month.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Format for the meetings alternates between a formal business meeting and strategy session.</a:t>
            </a:r>
            <a:endParaRPr sz="15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At the formal business meetings, voting will often take place.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For the strategy meetings, the Governing Board will align on a topic to discuss at the previous business meeting.</a:t>
            </a:r>
            <a:endParaRPr sz="12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In rare and exceptional circumstances (e.g., in an emergency situation), an additional ad hoc </a:t>
            </a:r>
            <a:r>
              <a:rPr lang="en" sz="1500"/>
              <a:t>special meeting</a:t>
            </a:r>
            <a:r>
              <a:rPr lang="en" sz="1500"/>
              <a:t> of the Governing Board may be convened. </a:t>
            </a:r>
            <a:endParaRPr sz="15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To request a special meeting, please email your request the Executive Director and Governing Board Chair, and they will decide whether a special meeting is necessary or the proposed agenda item can be discussed by email or at the next regular meeting.</a:t>
            </a:r>
            <a:endParaRPr sz="1200"/>
          </a:p>
        </p:txBody>
      </p:sp>
      <p:sp>
        <p:nvSpPr>
          <p:cNvPr id="675" name="Google Shape;675;p11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Meeting Cadence</a:t>
            </a:r>
            <a:endParaRPr/>
          </a:p>
        </p:txBody>
      </p:sp>
      <p:sp>
        <p:nvSpPr>
          <p:cNvPr id="676" name="Google Shape;676;p1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p111"/>
          <p:cNvSpPr txBox="1"/>
          <p:nvPr>
            <p:ph type="ctrTitle"/>
          </p:nvPr>
        </p:nvSpPr>
        <p:spPr>
          <a:xfrm>
            <a:off x="598100" y="1226375"/>
            <a:ext cx="3009000" cy="189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Governing Board Meeting Schedule for 2025</a:t>
            </a:r>
            <a:endParaRPr sz="2980"/>
          </a:p>
        </p:txBody>
      </p:sp>
      <p:sp>
        <p:nvSpPr>
          <p:cNvPr id="682" name="Google Shape;682;p111"/>
          <p:cNvSpPr txBox="1"/>
          <p:nvPr/>
        </p:nvSpPr>
        <p:spPr>
          <a:xfrm>
            <a:off x="4037125" y="0"/>
            <a:ext cx="51696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525" lIns="91525" spcFirstLastPara="1" rIns="91525" wrap="square" tIns="915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Planned meetings of the Governing Board for </a:t>
            </a:r>
            <a:r>
              <a:rPr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202</a:t>
            </a: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5</a:t>
            </a:r>
            <a:r>
              <a:rPr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- all meetings to be held at 8:00 am US Pacific Time/5:00 pm Central European Time on the first Wednesday of the month unless noted</a:t>
            </a: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 in </a:t>
            </a:r>
            <a:r>
              <a:rPr i="1"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italics</a:t>
            </a: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.</a:t>
            </a:r>
            <a:r>
              <a:rPr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</a:t>
            </a:r>
            <a:endParaRPr sz="1600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Regular Meeting</a:t>
            </a:r>
            <a:endParaRPr sz="1600" u="sng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8</a:t>
            </a:r>
            <a:r>
              <a:rPr i="1"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January </a:t>
            </a:r>
            <a:endParaRPr i="1" sz="1600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5</a:t>
            </a:r>
            <a:r>
              <a:rPr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March</a:t>
            </a:r>
            <a:endParaRPr sz="1600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7</a:t>
            </a:r>
            <a:r>
              <a:rPr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May</a:t>
            </a:r>
            <a:endParaRPr sz="1600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2 </a:t>
            </a:r>
            <a:r>
              <a:rPr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Jul</a:t>
            </a: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y</a:t>
            </a:r>
            <a:endParaRPr sz="1600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9</a:t>
            </a:r>
            <a:r>
              <a:rPr i="1"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September*</a:t>
            </a:r>
            <a:endParaRPr i="1" sz="1600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5</a:t>
            </a:r>
            <a:r>
              <a:rPr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November</a:t>
            </a:r>
            <a:endParaRPr sz="1600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* subject to change pending LFE Summit timing</a:t>
            </a:r>
            <a:endParaRPr i="1" sz="16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683" name="Google Shape;683;p111"/>
          <p:cNvSpPr txBox="1"/>
          <p:nvPr/>
        </p:nvSpPr>
        <p:spPr>
          <a:xfrm>
            <a:off x="6597350" y="1402100"/>
            <a:ext cx="2451600" cy="2130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latin typeface="Roboto Slab Light"/>
                <a:ea typeface="Roboto Slab Light"/>
                <a:cs typeface="Roboto Slab Light"/>
                <a:sym typeface="Roboto Slab Light"/>
              </a:rPr>
              <a:t>Strategic Meeting</a:t>
            </a:r>
            <a:endParaRPr sz="1600" u="sng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5 February</a:t>
            </a:r>
            <a:endParaRPr sz="1600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2 April</a:t>
            </a:r>
            <a:endParaRPr sz="1600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4 June </a:t>
            </a:r>
            <a:endParaRPr i="1" sz="800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6 August</a:t>
            </a:r>
            <a:endParaRPr sz="1600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1 October </a:t>
            </a:r>
            <a:endParaRPr i="1" sz="1600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3 December</a:t>
            </a:r>
            <a:endParaRPr sz="16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2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If you would like to propose an agenda item for discussion at a Governing Board meeting, please submit your proposal to the LF Energy Foundation Executive Director &amp; </a:t>
            </a:r>
            <a:r>
              <a:rPr lang="en" sz="1500"/>
              <a:t>the Governing Board Chair</a:t>
            </a:r>
            <a:r>
              <a:rPr lang="en" sz="1500"/>
              <a:t>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Please include in your request:</a:t>
            </a:r>
            <a:endParaRPr sz="15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A description of the topic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Board resolution or discussion-only item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Requested amount of time to discuss the item</a:t>
            </a:r>
            <a:endParaRPr sz="12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For a regular Governing Board meeting, please submit your proposed agenda item at least 10 days prior to the meeting.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For a Strategy Session, please submit your proposed agenda item at least 30 days prior to the meeting.</a:t>
            </a:r>
            <a:endParaRPr sz="1500"/>
          </a:p>
        </p:txBody>
      </p:sp>
      <p:sp>
        <p:nvSpPr>
          <p:cNvPr id="689" name="Google Shape;689;p11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propose an agenda item</a:t>
            </a:r>
            <a:endParaRPr/>
          </a:p>
        </p:txBody>
      </p:sp>
      <p:sp>
        <p:nvSpPr>
          <p:cNvPr id="690" name="Google Shape;690;p1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3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Please be patient. Our board meeting agendas are often very full. If we cannot accommodate your request in the upcoming meeting we may:</a:t>
            </a:r>
            <a:endParaRPr sz="18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Wait until the following meeting to discuss the topic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Call a special meeting to discuss your topic, or 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Refer the topic to the appropriate committee or task force of the Governing Board.</a:t>
            </a:r>
            <a:endParaRPr sz="15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We may ask you to provide slides 5 days before the meeting, and slides are subject to change (with your approval) to fit the broader meeting slide deck.</a:t>
            </a:r>
            <a:endParaRPr sz="1800"/>
          </a:p>
        </p:txBody>
      </p:sp>
      <p:sp>
        <p:nvSpPr>
          <p:cNvPr id="696" name="Google Shape;696;p11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Proposing an agenda item (continued)</a:t>
            </a:r>
            <a:endParaRPr/>
          </a:p>
        </p:txBody>
      </p:sp>
      <p:sp>
        <p:nvSpPr>
          <p:cNvPr id="697" name="Google Shape;697;p11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6"/>
          <p:cNvSpPr txBox="1"/>
          <p:nvPr>
            <p:ph type="ctrTitle"/>
          </p:nvPr>
        </p:nvSpPr>
        <p:spPr>
          <a:xfrm>
            <a:off x="598100" y="1741378"/>
            <a:ext cx="55335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LF Energy </a:t>
            </a:r>
            <a:r>
              <a:rPr lang="en"/>
              <a:t>Overview and Governance</a:t>
            </a:r>
            <a:endParaRPr/>
          </a:p>
        </p:txBody>
      </p:sp>
      <p:sp>
        <p:nvSpPr>
          <p:cNvPr id="564" name="Google Shape;564;p9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p114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Agendas and Exhibits for Governing Board meetings will be made available one week prior to the scheduled meeting.</a:t>
            </a:r>
            <a:endParaRPr sz="20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The FINAL deck will be made available one day prior to the meeting.</a:t>
            </a:r>
            <a:endParaRPr sz="17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Past meeting materials can be found </a:t>
            </a:r>
            <a:r>
              <a:rPr lang="en" sz="2000" u="sng">
                <a:solidFill>
                  <a:schemeClr val="hlink"/>
                </a:solidFill>
                <a:hlinkClick r:id="rId3"/>
              </a:rPr>
              <a:t>here</a:t>
            </a:r>
            <a:r>
              <a:rPr lang="en" sz="2000"/>
              <a:t>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All meeting materials are </a:t>
            </a:r>
            <a:r>
              <a:rPr lang="en" sz="2000"/>
              <a:t>confidential</a:t>
            </a:r>
            <a:r>
              <a:rPr lang="en" sz="2000"/>
              <a:t> and for the view of Governing Board representatives and </a:t>
            </a:r>
            <a:r>
              <a:rPr lang="en" sz="2000"/>
              <a:t>their</a:t>
            </a:r>
            <a:r>
              <a:rPr lang="en" sz="2000"/>
              <a:t> alternates ONLY, unless otherwise specified.</a:t>
            </a:r>
            <a:endParaRPr sz="20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No meeting of the Governing Board is recorded unless the Governing Board provides </a:t>
            </a:r>
            <a:r>
              <a:rPr lang="en" sz="1700"/>
              <a:t>explicit</a:t>
            </a:r>
            <a:r>
              <a:rPr lang="en" sz="1700"/>
              <a:t> consent to do so.</a:t>
            </a:r>
            <a:r>
              <a:rPr lang="en" sz="1700"/>
              <a:t> </a:t>
            </a:r>
            <a:endParaRPr sz="1700"/>
          </a:p>
        </p:txBody>
      </p:sp>
      <p:sp>
        <p:nvSpPr>
          <p:cNvPr id="703" name="Google Shape;703;p11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Materials</a:t>
            </a:r>
            <a:endParaRPr/>
          </a:p>
        </p:txBody>
      </p:sp>
      <p:sp>
        <p:nvSpPr>
          <p:cNvPr id="704" name="Google Shape;704;p11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8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p11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Relevant Mailing Lists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Governing Board: </a:t>
            </a:r>
            <a:r>
              <a:rPr lang="en" u="sng">
                <a:solidFill>
                  <a:schemeClr val="hlink"/>
                </a:solidFill>
                <a:hlinkClick r:id="rId3"/>
              </a:rPr>
              <a:t>board@lists.lfenergy.org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TAC: </a:t>
            </a:r>
            <a:r>
              <a:rPr lang="en" u="sng">
                <a:solidFill>
                  <a:schemeClr val="hlink"/>
                </a:solidFill>
                <a:hlinkClick r:id="rId4"/>
              </a:rPr>
              <a:t>tac@lists.lfenergy.org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Budget Committee: </a:t>
            </a:r>
            <a:r>
              <a:rPr lang="en" u="sng">
                <a:solidFill>
                  <a:schemeClr val="hlink"/>
                </a:solidFill>
                <a:hlinkClick r:id="rId5"/>
              </a:rPr>
              <a:t>budget@lists.lfenergy.org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Marketing Advisory Committee: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6"/>
              </a:rPr>
              <a:t>mac@lists.lfenergy.org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0" name="Google Shape;710;p115"/>
          <p:cNvSpPr txBox="1"/>
          <p:nvPr>
            <p:ph type="title"/>
          </p:nvPr>
        </p:nvSpPr>
        <p:spPr>
          <a:xfrm>
            <a:off x="311700" y="410000"/>
            <a:ext cx="66141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Discussion Channels</a:t>
            </a:r>
            <a:endParaRPr/>
          </a:p>
        </p:txBody>
      </p:sp>
      <p:sp>
        <p:nvSpPr>
          <p:cNvPr id="711" name="Google Shape;711;p11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Slack Channel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You can </a:t>
            </a:r>
            <a:r>
              <a:rPr lang="en" u="sng">
                <a:solidFill>
                  <a:schemeClr val="hlink"/>
                </a:solidFill>
                <a:hlinkClick r:id="rId7"/>
              </a:rPr>
              <a:t>join LF Energy slack here</a:t>
            </a:r>
            <a:r>
              <a:rPr lang="en"/>
              <a:t>.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To join the Governing Board slack channel, make a request at </a:t>
            </a:r>
            <a:r>
              <a:rPr lang="en" u="sng">
                <a:solidFill>
                  <a:schemeClr val="hlink"/>
                </a:solidFill>
                <a:hlinkClick r:id="rId8"/>
              </a:rPr>
              <a:t>members.lfenergy.org</a:t>
            </a:r>
            <a:r>
              <a:rPr lang="en"/>
              <a:t>.</a:t>
            </a:r>
            <a:endParaRPr/>
          </a:p>
        </p:txBody>
      </p:sp>
      <p:sp>
        <p:nvSpPr>
          <p:cNvPr id="712" name="Google Shape;712;p11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‹#›</a:t>
            </a:fld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p116"/>
          <p:cNvSpPr txBox="1"/>
          <p:nvPr>
            <p:ph type="ctrTitle"/>
          </p:nvPr>
        </p:nvSpPr>
        <p:spPr>
          <a:xfrm>
            <a:off x="625500" y="1741378"/>
            <a:ext cx="55335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Committees</a:t>
            </a:r>
            <a:endParaRPr/>
          </a:p>
        </p:txBody>
      </p:sp>
      <p:sp>
        <p:nvSpPr>
          <p:cNvPr id="718" name="Google Shape;718;p11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2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p11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"/>
              <a:t>Budget Committee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" name="Google Shape;724;p117"/>
          <p:cNvSpPr txBox="1"/>
          <p:nvPr>
            <p:ph idx="1" type="body"/>
          </p:nvPr>
        </p:nvSpPr>
        <p:spPr>
          <a:xfrm>
            <a:off x="280350" y="116500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The Budget Committee is lead by the Governing Board Treasurer and collaborates with the LF Energy Foundation staff to develop and review the LF Energy budget.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Any Governing Board representative may join ( not alternates )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Meets generally quarterly on the Wednesday of the week before the Governing Board meeting</a:t>
            </a:r>
            <a:br>
              <a:rPr lang="en" sz="1900"/>
            </a:b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/>
              <a:t>ACTION: If you want to participate in the Budget Committee, make a request at </a:t>
            </a:r>
            <a:r>
              <a:rPr b="1" lang="en" sz="1900" u="sng">
                <a:solidFill>
                  <a:schemeClr val="hlink"/>
                </a:solidFill>
                <a:hlinkClick r:id="rId3"/>
              </a:rPr>
              <a:t>members.lfenergy.org</a:t>
            </a:r>
            <a:r>
              <a:rPr b="1" lang="en" sz="1900"/>
              <a:t>.</a:t>
            </a:r>
            <a:endParaRPr b="1" sz="1900"/>
          </a:p>
        </p:txBody>
      </p:sp>
      <p:sp>
        <p:nvSpPr>
          <p:cNvPr id="725" name="Google Shape;725;p11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8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The Legal Committee makes recommendations to the Governing Board regarding license exception requests from LF Energy Foundation projects and other questions submitted to the Legal Committee by the Governing Board. 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The Legal Committee does not represent LF Energy and does not have an attorney-client relationship with LF Energy Foundation.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Meets on an as needed basis.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Governing Boards may attend only if accompanied by their legal counsel.</a:t>
            </a:r>
            <a:endParaRPr sz="1700"/>
          </a:p>
        </p:txBody>
      </p:sp>
      <p:sp>
        <p:nvSpPr>
          <p:cNvPr id="731" name="Google Shape;731;p11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"/>
              <a:t>Legal</a:t>
            </a:r>
            <a:r>
              <a:rPr lang="en"/>
              <a:t> Committee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2" name="Google Shape;732;p11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p119"/>
          <p:cNvSpPr txBox="1"/>
          <p:nvPr>
            <p:ph type="ctrTitle"/>
          </p:nvPr>
        </p:nvSpPr>
        <p:spPr>
          <a:xfrm>
            <a:off x="598100" y="1507628"/>
            <a:ext cx="55335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Policies and Other Resources</a:t>
            </a:r>
            <a:endParaRPr/>
          </a:p>
        </p:txBody>
      </p:sp>
      <p:sp>
        <p:nvSpPr>
          <p:cNvPr id="738" name="Google Shape;738;p11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2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p12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Important</a:t>
            </a:r>
            <a:r>
              <a:rPr lang="en" sz="2200"/>
              <a:t> LF Energy Foundation Policies and Resources</a:t>
            </a:r>
            <a:endParaRPr sz="2200"/>
          </a:p>
        </p:txBody>
      </p:sp>
      <p:sp>
        <p:nvSpPr>
          <p:cNvPr id="744" name="Google Shape;744;p120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u="sng">
                <a:solidFill>
                  <a:schemeClr val="hlink"/>
                </a:solidFill>
                <a:hlinkClick r:id="rId3"/>
              </a:rPr>
              <a:t>LF Energy Foundation Charter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u="sng">
                <a:solidFill>
                  <a:schemeClr val="hlink"/>
                </a:solidFill>
                <a:hlinkClick r:id="rId4"/>
              </a:rPr>
              <a:t>Linux Foundation Antitrust Policy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u="sng">
                <a:solidFill>
                  <a:schemeClr val="hlink"/>
                </a:solidFill>
                <a:hlinkClick r:id="rId5"/>
              </a:rPr>
              <a:t>Foundation GitHub repository</a:t>
            </a:r>
            <a:r>
              <a:rPr lang="en" sz="1900"/>
              <a:t> with many other public facing policies and materials including…</a:t>
            </a:r>
            <a:endParaRPr sz="19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u="sng">
                <a:solidFill>
                  <a:schemeClr val="hlink"/>
                </a:solidFill>
                <a:hlinkClick r:id="rId6"/>
              </a:rPr>
              <a:t>Elections Process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u="sng">
                <a:solidFill>
                  <a:schemeClr val="hlink"/>
                </a:solidFill>
                <a:hlinkClick r:id="rId7"/>
              </a:rPr>
              <a:t>LF Energy Foundation hosted project charters</a:t>
            </a:r>
            <a:r>
              <a:rPr lang="en" sz="1600"/>
              <a:t>, which define each project’s intellectual property and licensing policies.</a:t>
            </a:r>
            <a:endParaRPr sz="16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u="sng">
                <a:solidFill>
                  <a:schemeClr val="hlink"/>
                </a:solidFill>
                <a:hlinkClick r:id="rId8"/>
              </a:rPr>
              <a:t>LF Energy Landscape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u="sng">
                <a:solidFill>
                  <a:schemeClr val="hlink"/>
                </a:solidFill>
                <a:hlinkClick r:id="rId9"/>
              </a:rPr>
              <a:t>High Level Overview</a:t>
            </a:r>
            <a:endParaRPr sz="1900"/>
          </a:p>
        </p:txBody>
      </p:sp>
      <p:sp>
        <p:nvSpPr>
          <p:cNvPr id="745" name="Google Shape;745;p12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9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p121"/>
          <p:cNvSpPr txBox="1"/>
          <p:nvPr>
            <p:ph type="title"/>
          </p:nvPr>
        </p:nvSpPr>
        <p:spPr>
          <a:xfrm>
            <a:off x="311700" y="410000"/>
            <a:ext cx="66141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LF Energy </a:t>
            </a:r>
            <a:r>
              <a:rPr lang="en"/>
              <a:t>staff</a:t>
            </a:r>
            <a:endParaRPr/>
          </a:p>
        </p:txBody>
      </p:sp>
      <p:sp>
        <p:nvSpPr>
          <p:cNvPr id="751" name="Google Shape;751;p121"/>
          <p:cNvSpPr txBox="1"/>
          <p:nvPr>
            <p:ph idx="1" type="body"/>
          </p:nvPr>
        </p:nvSpPr>
        <p:spPr>
          <a:xfrm>
            <a:off x="311700" y="1229975"/>
            <a:ext cx="46701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 u="sng">
                <a:solidFill>
                  <a:schemeClr val="hlink"/>
                </a:solidFill>
                <a:hlinkClick r:id="rId3"/>
              </a:rPr>
              <a:t>Alex Thornton</a:t>
            </a:r>
            <a:r>
              <a:rPr lang="en" sz="1700"/>
              <a:t>, LF Energy Executive Director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 u="sng">
                <a:solidFill>
                  <a:schemeClr val="hlink"/>
                </a:solidFill>
                <a:hlinkClick r:id="rId4"/>
              </a:rPr>
              <a:t>Dan Brown</a:t>
            </a:r>
            <a:r>
              <a:rPr lang="en" sz="1700"/>
              <a:t>, Marketing Director 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 u="sng">
                <a:solidFill>
                  <a:schemeClr val="hlink"/>
                </a:solidFill>
                <a:hlinkClick r:id="rId5"/>
              </a:rPr>
              <a:t>John Mertic</a:t>
            </a:r>
            <a:r>
              <a:rPr lang="en" sz="1700"/>
              <a:t>, Program Director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 u="sng">
                <a:solidFill>
                  <a:schemeClr val="hlink"/>
                </a:solidFill>
                <a:hlinkClick r:id="rId6"/>
              </a:rPr>
              <a:t>Yarille Ortiz</a:t>
            </a:r>
            <a:r>
              <a:rPr lang="en" sz="1700"/>
              <a:t>, Sr. Project Coordinator</a:t>
            </a:r>
            <a:endParaRPr i="1" sz="2100">
              <a:solidFill>
                <a:srgbClr val="000000"/>
              </a:solidFill>
            </a:endParaRPr>
          </a:p>
        </p:txBody>
      </p:sp>
      <p:pic>
        <p:nvPicPr>
          <p:cNvPr id="752" name="Google Shape;752;p121"/>
          <p:cNvPicPr preferRelativeResize="0"/>
          <p:nvPr/>
        </p:nvPicPr>
        <p:blipFill rotWithShape="1">
          <a:blip r:embed="rId7">
            <a:alphaModFix/>
          </a:blip>
          <a:srcRect b="0" l="16666" r="16666" t="0"/>
          <a:stretch/>
        </p:blipFill>
        <p:spPr>
          <a:xfrm>
            <a:off x="5122275" y="2514850"/>
            <a:ext cx="1667407" cy="1667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753" name="Google Shape;753;p121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6786725" y="850588"/>
            <a:ext cx="1667449" cy="1667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54" name="Google Shape;754;p121"/>
          <p:cNvPicPr preferRelativeResize="0"/>
          <p:nvPr/>
        </p:nvPicPr>
        <p:blipFill rotWithShape="1">
          <a:blip r:embed="rId9">
            <a:alphaModFix/>
          </a:blip>
          <a:srcRect b="0" l="12881" r="12874" t="0"/>
          <a:stretch/>
        </p:blipFill>
        <p:spPr>
          <a:xfrm>
            <a:off x="6789700" y="2518025"/>
            <a:ext cx="1661502" cy="1661096"/>
          </a:xfrm>
          <a:prstGeom prst="rect">
            <a:avLst/>
          </a:prstGeom>
          <a:noFill/>
          <a:ln>
            <a:noFill/>
          </a:ln>
        </p:spPr>
      </p:pic>
      <p:pic>
        <p:nvPicPr>
          <p:cNvPr id="755" name="Google Shape;755;p121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5125224" y="853550"/>
            <a:ext cx="1661501" cy="1661527"/>
          </a:xfrm>
          <a:prstGeom prst="rect">
            <a:avLst/>
          </a:prstGeom>
          <a:noFill/>
          <a:ln>
            <a:noFill/>
          </a:ln>
        </p:spPr>
      </p:pic>
      <p:sp>
        <p:nvSpPr>
          <p:cNvPr id="756" name="Google Shape;756;p121"/>
          <p:cNvSpPr txBox="1"/>
          <p:nvPr/>
        </p:nvSpPr>
        <p:spPr>
          <a:xfrm>
            <a:off x="5122200" y="4233000"/>
            <a:ext cx="33291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Roboto Slab Light"/>
                <a:ea typeface="Roboto Slab Light"/>
                <a:cs typeface="Roboto Slab Light"/>
                <a:sym typeface="Roboto Slab Light"/>
              </a:rPr>
              <a:t>S</a:t>
            </a:r>
            <a:r>
              <a:rPr i="1" lang="en" sz="1100">
                <a:latin typeface="Roboto Slab Light"/>
                <a:ea typeface="Roboto Slab Light"/>
                <a:cs typeface="Roboto Slab Light"/>
                <a:sym typeface="Roboto Slab Light"/>
              </a:rPr>
              <a:t>upport requests for the staff can be made at </a:t>
            </a:r>
            <a:r>
              <a:rPr i="1" lang="en" sz="1100" u="sng">
                <a:solidFill>
                  <a:schemeClr val="hlink"/>
                </a:solidFill>
                <a:latin typeface="Roboto Slab Light"/>
                <a:ea typeface="Roboto Slab Light"/>
                <a:cs typeface="Roboto Slab Light"/>
                <a:sym typeface="Roboto Slab Light"/>
                <a:hlinkClick r:id="rId11"/>
              </a:rPr>
              <a:t>support.lfenergy.org</a:t>
            </a:r>
            <a:r>
              <a:rPr i="1" lang="en" sz="1100">
                <a:latin typeface="Roboto Slab Light"/>
                <a:ea typeface="Roboto Slab Light"/>
                <a:cs typeface="Roboto Slab Light"/>
                <a:sym typeface="Roboto Slab Light"/>
              </a:rPr>
              <a:t>.</a:t>
            </a:r>
            <a:endParaRPr i="1" sz="11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2"/>
          <p:cNvSpPr txBox="1"/>
          <p:nvPr>
            <p:ph idx="1" type="body"/>
          </p:nvPr>
        </p:nvSpPr>
        <p:spPr>
          <a:xfrm>
            <a:off x="280350" y="116500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LFX Organization Dashboard</a:t>
            </a:r>
            <a:r>
              <a:rPr lang="en" sz="1800"/>
              <a:t> provides access to key membership materials, including…</a:t>
            </a:r>
            <a:endParaRPr sz="1800"/>
          </a:p>
          <a:p>
            <a:pPr indent="-323850" lvl="1" marL="4572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Member contacts, which you can change at any time ( look under ‘Users’ &gt; and then under the ‘Key People’ tab )</a:t>
            </a:r>
            <a:endParaRPr sz="1500"/>
          </a:p>
          <a:p>
            <a:pPr indent="-323850" lvl="1" marL="4572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Membership details ( look under ‘Membership’ &gt; ‘LF Energy Foundation’ ), including…</a:t>
            </a:r>
            <a:endParaRPr sz="1500"/>
          </a:p>
          <a:p>
            <a:pPr indent="-304800" lvl="2" marL="9144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 sz="1200"/>
              <a:t>Membership Overview Deck and High Level Overview Deck ( look under the ‘Resources’ tab )</a:t>
            </a:r>
            <a:endParaRPr sz="1200"/>
          </a:p>
          <a:p>
            <a:pPr indent="-304800" lvl="2" marL="9144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 sz="1200"/>
              <a:t>Your fully executed membership agreement ( look under the ‘Membership’ tab )</a:t>
            </a:r>
            <a:endParaRPr sz="1200"/>
          </a:p>
          <a:p>
            <a:pPr indent="-304800" lvl="2" marL="9144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 sz="1200"/>
              <a:t>Details on how to leverage membership benefits ( look under the ‘Benefits’ tab )</a:t>
            </a:r>
            <a:endParaRPr sz="1200"/>
          </a:p>
          <a:p>
            <a:pPr indent="-304800" lvl="2" marL="9144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 sz="1200"/>
              <a:t>Insights on contributors from your organization ( look under the ‘Project Contributors’ tab )</a:t>
            </a:r>
            <a:br>
              <a:rPr lang="en" sz="1200"/>
            </a:b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ACTION: Request access to LFX Organizational Dashboard </a:t>
            </a:r>
            <a:r>
              <a:rPr b="1" lang="en" sz="1800" u="sng">
                <a:solidFill>
                  <a:schemeClr val="hlink"/>
                </a:solidFill>
                <a:hlinkClick r:id="rId4"/>
              </a:rPr>
              <a:t>here</a:t>
            </a:r>
            <a:r>
              <a:rPr b="1" lang="en" sz="1800"/>
              <a:t>.</a:t>
            </a:r>
            <a:endParaRPr b="1" sz="1800"/>
          </a:p>
        </p:txBody>
      </p:sp>
      <p:sp>
        <p:nvSpPr>
          <p:cNvPr id="762" name="Google Shape;762;p12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LFX Organization Dashboard</a:t>
            </a:r>
            <a:endParaRPr/>
          </a:p>
        </p:txBody>
      </p:sp>
      <p:sp>
        <p:nvSpPr>
          <p:cNvPr id="763" name="Google Shape;763;p12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7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p12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200"/>
              <a:t>Who’s Who in the LF Energy</a:t>
            </a:r>
            <a:r>
              <a:rPr lang="en" sz="2200"/>
              <a:t> Foundation</a:t>
            </a:r>
            <a:endParaRPr sz="2200"/>
          </a:p>
        </p:txBody>
      </p:sp>
      <p:sp>
        <p:nvSpPr>
          <p:cNvPr id="769" name="Google Shape;769;p123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LF Energy Foundation Members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Staff: </a:t>
            </a:r>
            <a:r>
              <a:rPr lang="en" u="sng">
                <a:solidFill>
                  <a:schemeClr val="hlink"/>
                </a:solidFill>
                <a:hlinkClick r:id="rId4"/>
              </a:rPr>
              <a:t>LF Energy Foundation Staff</a:t>
            </a:r>
            <a:r>
              <a:rPr lang="en"/>
              <a:t>, </a:t>
            </a:r>
            <a:r>
              <a:rPr lang="en" u="sng">
                <a:solidFill>
                  <a:schemeClr val="hlink"/>
                </a:solidFill>
                <a:hlinkClick r:id="rId5"/>
              </a:rPr>
              <a:t>Linux Foundation Leadership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6"/>
              </a:rPr>
              <a:t>Governing Board Members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7"/>
              </a:rPr>
              <a:t>Technical Advisory Council Members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8"/>
              </a:rPr>
              <a:t>LF Energy Project and Working Group Leads</a:t>
            </a:r>
            <a:endParaRPr/>
          </a:p>
        </p:txBody>
      </p:sp>
      <p:sp>
        <p:nvSpPr>
          <p:cNvPr id="770" name="Google Shape;770;p12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LF Energy?</a:t>
            </a:r>
            <a:endParaRPr/>
          </a:p>
        </p:txBody>
      </p:sp>
      <p:sp>
        <p:nvSpPr>
          <p:cNvPr id="570" name="Google Shape;570;p97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LF Energy is the community for digital experts to collaborate on open industrial-grade technology platforms and agile standards that accelerate the energy transition.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are part of the Linux Foundation, the largest shared technology investment in the world.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124"/>
          <p:cNvSpPr txBox="1"/>
          <p:nvPr>
            <p:ph idx="4294967295" type="title"/>
          </p:nvPr>
        </p:nvSpPr>
        <p:spPr>
          <a:xfrm>
            <a:off x="1119525" y="3321275"/>
            <a:ext cx="2675400" cy="8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Thank you!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76" name="Google Shape;776;p124"/>
          <p:cNvSpPr txBox="1"/>
          <p:nvPr>
            <p:ph idx="4294967295" type="subTitle"/>
          </p:nvPr>
        </p:nvSpPr>
        <p:spPr>
          <a:xfrm>
            <a:off x="4320275" y="3412769"/>
            <a:ext cx="4535400" cy="6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If you have any questions, feel free to contact the staff at </a:t>
            </a:r>
            <a:r>
              <a:rPr lang="en" u="sng">
                <a:solidFill>
                  <a:schemeClr val="hlink"/>
                </a:solidFill>
                <a:hlinkClick r:id="rId3"/>
              </a:rPr>
              <a:t>members.lfenergy.org</a:t>
            </a:r>
            <a:r>
              <a:rPr lang="en">
                <a:solidFill>
                  <a:schemeClr val="lt1"/>
                </a:solidFill>
              </a:rPr>
              <a:t>.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98"/>
          <p:cNvSpPr txBox="1"/>
          <p:nvPr>
            <p:ph type="ctrTitle"/>
          </p:nvPr>
        </p:nvSpPr>
        <p:spPr>
          <a:xfrm>
            <a:off x="302566" y="1322006"/>
            <a:ext cx="31983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Members</a:t>
            </a:r>
            <a:endParaRPr sz="3800"/>
          </a:p>
        </p:txBody>
      </p:sp>
      <p:pic>
        <p:nvPicPr>
          <p:cNvPr id="577" name="Google Shape;577;p98" title="Screenshot 2026-01-05 at 12.13.03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4937" y="0"/>
            <a:ext cx="523906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9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802"/>
              <a:buNone/>
            </a:pPr>
            <a:r>
              <a:rPr lang="en" sz="2230"/>
              <a:t>We’re a nonprofit, but not separately incorporated</a:t>
            </a:r>
            <a:endParaRPr sz="2230"/>
          </a:p>
        </p:txBody>
      </p:sp>
      <p:sp>
        <p:nvSpPr>
          <p:cNvPr id="583" name="Google Shape;583;p99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79400" lvl="0" marL="3429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LF Energy Foundation is part of the </a:t>
            </a:r>
            <a:r>
              <a:rPr lang="en" u="sng">
                <a:solidFill>
                  <a:schemeClr val="hlink"/>
                </a:solidFill>
                <a:hlinkClick r:id="rId3"/>
              </a:rPr>
              <a:t>the Linux Foundation</a:t>
            </a:r>
            <a:r>
              <a:rPr lang="en"/>
              <a:t> and is not a separate legal entity</a:t>
            </a:r>
            <a:endParaRPr/>
          </a:p>
          <a:p>
            <a:pPr indent="-279400" lvl="0" marL="3429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Therefore, the LF Energy</a:t>
            </a:r>
            <a:r>
              <a:rPr lang="en"/>
              <a:t> Foundation</a:t>
            </a:r>
            <a:r>
              <a:rPr lang="en"/>
              <a:t> Governing Board is not a </a:t>
            </a:r>
            <a:r>
              <a:rPr lang="en"/>
              <a:t>corporate</a:t>
            </a:r>
            <a:r>
              <a:rPr lang="en"/>
              <a:t> board of directors, and is not </a:t>
            </a:r>
            <a:r>
              <a:rPr lang="en"/>
              <a:t>subject to </a:t>
            </a:r>
            <a:r>
              <a:rPr lang="en"/>
              <a:t>corporate law statutes (e.g., those that govern f</a:t>
            </a:r>
            <a:r>
              <a:rPr lang="en"/>
              <a:t>iduciary</a:t>
            </a:r>
            <a:r>
              <a:rPr lang="en"/>
              <a:t> duties and how corporate boards of directors must operate)</a:t>
            </a:r>
            <a:endParaRPr/>
          </a:p>
          <a:p>
            <a:pPr indent="-279400" lvl="0" marL="3429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powers and duties of the Governing Board are set forth in the </a:t>
            </a:r>
            <a:r>
              <a:rPr lang="en" u="sng">
                <a:solidFill>
                  <a:schemeClr val="hlink"/>
                </a:solidFill>
                <a:hlinkClick r:id="rId4"/>
              </a:rPr>
              <a:t>LF Energy Foundation Charter</a:t>
            </a:r>
            <a:endParaRPr/>
          </a:p>
        </p:txBody>
      </p:sp>
      <p:sp>
        <p:nvSpPr>
          <p:cNvPr id="584" name="Google Shape;584;p9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100"/>
          <p:cNvSpPr txBox="1"/>
          <p:nvPr>
            <p:ph type="title"/>
          </p:nvPr>
        </p:nvSpPr>
        <p:spPr>
          <a:xfrm>
            <a:off x="233775" y="307500"/>
            <a:ext cx="6390600" cy="45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Governance at a Glance</a:t>
            </a:r>
            <a:endParaRPr/>
          </a:p>
        </p:txBody>
      </p:sp>
      <p:sp>
        <p:nvSpPr>
          <p:cNvPr id="591" name="Google Shape;591;p100"/>
          <p:cNvSpPr/>
          <p:nvPr/>
        </p:nvSpPr>
        <p:spPr>
          <a:xfrm>
            <a:off x="5458940" y="1779051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0D5DD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Technical Advisory Council (TAC)</a:t>
            </a:r>
            <a:endParaRPr b="1" sz="1400">
              <a:solidFill>
                <a:srgbClr val="FFFFFF"/>
              </a:solidFill>
            </a:endParaRPr>
          </a:p>
        </p:txBody>
      </p:sp>
      <p:sp>
        <p:nvSpPr>
          <p:cNvPr id="592" name="Google Shape;592;p100"/>
          <p:cNvSpPr/>
          <p:nvPr/>
        </p:nvSpPr>
        <p:spPr>
          <a:xfrm>
            <a:off x="1918347" y="1779051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0D5DD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Governing Board</a:t>
            </a:r>
            <a:endParaRPr b="1" sz="1400">
              <a:solidFill>
                <a:srgbClr val="FFFFFF"/>
              </a:solidFill>
            </a:endParaRPr>
          </a:p>
        </p:txBody>
      </p:sp>
      <p:sp>
        <p:nvSpPr>
          <p:cNvPr id="593" name="Google Shape;593;p100"/>
          <p:cNvSpPr/>
          <p:nvPr/>
        </p:nvSpPr>
        <p:spPr>
          <a:xfrm>
            <a:off x="1073100" y="2678753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Budget Committee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594" name="Google Shape;594;p100"/>
          <p:cNvSpPr/>
          <p:nvPr/>
        </p:nvSpPr>
        <p:spPr>
          <a:xfrm>
            <a:off x="1073093" y="3447803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Marketing Advisory Committee (MAC)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595" name="Google Shape;595;p100"/>
          <p:cNvSpPr/>
          <p:nvPr/>
        </p:nvSpPr>
        <p:spPr>
          <a:xfrm>
            <a:off x="4613700" y="2678753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Technical Projects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596" name="Google Shape;596;p100"/>
          <p:cNvSpPr/>
          <p:nvPr/>
        </p:nvSpPr>
        <p:spPr>
          <a:xfrm>
            <a:off x="6304193" y="2678753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Working Groups/SIGs</a:t>
            </a:r>
            <a:endParaRPr sz="1400">
              <a:solidFill>
                <a:srgbClr val="FFFFFF"/>
              </a:solidFill>
            </a:endParaRPr>
          </a:p>
        </p:txBody>
      </p:sp>
      <p:cxnSp>
        <p:nvCxnSpPr>
          <p:cNvPr id="597" name="Google Shape;597;p100"/>
          <p:cNvCxnSpPr>
            <a:stCxn id="592" idx="3"/>
            <a:endCxn id="591" idx="1"/>
          </p:cNvCxnSpPr>
          <p:nvPr/>
        </p:nvCxnSpPr>
        <p:spPr>
          <a:xfrm>
            <a:off x="3456447" y="2000301"/>
            <a:ext cx="2002500" cy="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98" name="Google Shape;598;p100"/>
          <p:cNvCxnSpPr>
            <a:stCxn id="592" idx="2"/>
            <a:endCxn id="594" idx="0"/>
          </p:cNvCxnSpPr>
          <p:nvPr/>
        </p:nvCxnSpPr>
        <p:spPr>
          <a:xfrm rot="5400000">
            <a:off x="1651497" y="2412051"/>
            <a:ext cx="1226400" cy="845400"/>
          </a:xfrm>
          <a:prstGeom prst="bentConnector3">
            <a:avLst>
              <a:gd fmla="val 87222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99" name="Google Shape;599;p100"/>
          <p:cNvCxnSpPr>
            <a:stCxn id="593" idx="0"/>
            <a:endCxn id="592" idx="2"/>
          </p:cNvCxnSpPr>
          <p:nvPr/>
        </p:nvCxnSpPr>
        <p:spPr>
          <a:xfrm rot="-5400000">
            <a:off x="2036100" y="2027603"/>
            <a:ext cx="457200" cy="845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0" name="Google Shape;600;p100"/>
          <p:cNvCxnSpPr>
            <a:stCxn id="591" idx="2"/>
            <a:endCxn id="596" idx="0"/>
          </p:cNvCxnSpPr>
          <p:nvPr/>
        </p:nvCxnSpPr>
        <p:spPr>
          <a:xfrm flipH="1" rot="-5400000">
            <a:off x="6422090" y="2027451"/>
            <a:ext cx="4572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1" name="Google Shape;601;p100"/>
          <p:cNvCxnSpPr>
            <a:stCxn id="595" idx="0"/>
            <a:endCxn id="591" idx="2"/>
          </p:cNvCxnSpPr>
          <p:nvPr/>
        </p:nvCxnSpPr>
        <p:spPr>
          <a:xfrm rot="-5400000">
            <a:off x="5576700" y="2027603"/>
            <a:ext cx="457200" cy="845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02" name="Google Shape;602;p100"/>
          <p:cNvSpPr/>
          <p:nvPr/>
        </p:nvSpPr>
        <p:spPr>
          <a:xfrm>
            <a:off x="2783381" y="2678756"/>
            <a:ext cx="1538100" cy="899700"/>
          </a:xfrm>
          <a:prstGeom prst="roundRect">
            <a:avLst>
              <a:gd fmla="val 25575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LF Energy Standards and Specifications (LFESS)</a:t>
            </a:r>
            <a:endParaRPr b="1"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Steering Committee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3" name="Google Shape;603;p100"/>
          <p:cNvSpPr/>
          <p:nvPr/>
        </p:nvSpPr>
        <p:spPr>
          <a:xfrm>
            <a:off x="5458931" y="3578453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Standards 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Working Groups</a:t>
            </a:r>
            <a:endParaRPr sz="1400">
              <a:solidFill>
                <a:srgbClr val="FFFFFF"/>
              </a:solidFill>
            </a:endParaRPr>
          </a:p>
        </p:txBody>
      </p:sp>
      <p:cxnSp>
        <p:nvCxnSpPr>
          <p:cNvPr id="604" name="Google Shape;604;p100"/>
          <p:cNvCxnSpPr>
            <a:stCxn id="602" idx="0"/>
          </p:cNvCxnSpPr>
          <p:nvPr/>
        </p:nvCxnSpPr>
        <p:spPr>
          <a:xfrm flipH="1" rot="5400000">
            <a:off x="2960531" y="2086856"/>
            <a:ext cx="318600" cy="865200"/>
          </a:xfrm>
          <a:prstGeom prst="bentConnector2">
            <a:avLst/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5" name="Google Shape;605;p100"/>
          <p:cNvCxnSpPr>
            <a:stCxn id="603" idx="1"/>
            <a:endCxn id="602" idx="2"/>
          </p:cNvCxnSpPr>
          <p:nvPr/>
        </p:nvCxnSpPr>
        <p:spPr>
          <a:xfrm rot="10800000">
            <a:off x="3552431" y="3578603"/>
            <a:ext cx="1906500" cy="221100"/>
          </a:xfrm>
          <a:prstGeom prst="bentConnector2">
            <a:avLst/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6" name="Google Shape;606;p100"/>
          <p:cNvCxnSpPr>
            <a:stCxn id="603" idx="0"/>
          </p:cNvCxnSpPr>
          <p:nvPr/>
        </p:nvCxnSpPr>
        <p:spPr>
          <a:xfrm rot="-5400000">
            <a:off x="5674481" y="3018053"/>
            <a:ext cx="1113900" cy="69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lgDashDot"/>
            <a:round/>
            <a:headEnd len="sm" w="sm" type="none"/>
            <a:tailEnd len="sm" w="sm" type="none"/>
          </a:ln>
        </p:spPr>
      </p:cxnSp>
      <p:cxnSp>
        <p:nvCxnSpPr>
          <p:cNvPr id="607" name="Google Shape;607;p100"/>
          <p:cNvCxnSpPr/>
          <p:nvPr/>
        </p:nvCxnSpPr>
        <p:spPr>
          <a:xfrm>
            <a:off x="4471275" y="1094344"/>
            <a:ext cx="0" cy="34062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8" name="Google Shape;608;p100"/>
          <p:cNvSpPr txBox="1"/>
          <p:nvPr/>
        </p:nvSpPr>
        <p:spPr>
          <a:xfrm>
            <a:off x="588469" y="1256175"/>
            <a:ext cx="3732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 Slab Light"/>
                <a:ea typeface="Roboto Slab Light"/>
                <a:cs typeface="Roboto Slab Light"/>
                <a:sym typeface="Roboto Slab Light"/>
              </a:rPr>
              <a:t>Fiduciary Governance - Membership driven</a:t>
            </a:r>
            <a:endParaRPr sz="11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609" name="Google Shape;609;p100"/>
          <p:cNvSpPr txBox="1"/>
          <p:nvPr/>
        </p:nvSpPr>
        <p:spPr>
          <a:xfrm>
            <a:off x="4621106" y="1256175"/>
            <a:ext cx="3732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 Slab Light"/>
                <a:ea typeface="Roboto Slab Light"/>
                <a:cs typeface="Roboto Slab Light"/>
                <a:sym typeface="Roboto Slab Light"/>
              </a:rPr>
              <a:t>Technical Governance - Open to all</a:t>
            </a:r>
            <a:endParaRPr sz="11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101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Business &amp; Marketing Leadership</a:t>
            </a:r>
            <a:endParaRPr sz="19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Governing Board (Governing Board)</a:t>
            </a:r>
            <a:endParaRPr sz="1600"/>
          </a:p>
          <a:p>
            <a:pPr indent="-311150" lvl="2" marL="1371600" rtl="0" algn="l"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en" sz="1300"/>
              <a:t>Budget Committee</a:t>
            </a:r>
            <a:endParaRPr sz="1300"/>
          </a:p>
          <a:p>
            <a:pPr indent="-311150" lvl="2" marL="1371600" rtl="0" algn="l"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en" sz="1300"/>
              <a:t>Legal Committee</a:t>
            </a:r>
            <a:endParaRPr sz="13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u="sng">
                <a:solidFill>
                  <a:schemeClr val="hlink"/>
                </a:solidFill>
                <a:hlinkClick r:id="rId3"/>
              </a:rPr>
              <a:t>Marketing Advisory Committee</a:t>
            </a:r>
            <a:endParaRPr sz="16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Technical Leadership</a:t>
            </a:r>
            <a:endParaRPr sz="19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u="sng">
                <a:solidFill>
                  <a:schemeClr val="hlink"/>
                </a:solidFill>
                <a:hlinkClick r:id="rId4"/>
              </a:rPr>
              <a:t>Technical Advisory Council (TAC)</a:t>
            </a:r>
            <a:r>
              <a:rPr lang="en" sz="1600"/>
              <a:t> </a:t>
            </a:r>
            <a:endParaRPr sz="1600"/>
          </a:p>
          <a:p>
            <a:pPr indent="-311150" lvl="2" marL="1371600" rtl="0" algn="l"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en" sz="1300"/>
              <a:t>You can review </a:t>
            </a:r>
            <a:r>
              <a:rPr lang="en" sz="1300"/>
              <a:t>the TAC </a:t>
            </a:r>
            <a:r>
              <a:rPr lang="en" sz="1300" u="sng">
                <a:solidFill>
                  <a:schemeClr val="hlink"/>
                </a:solidFill>
                <a:hlinkClick r:id="rId5"/>
              </a:rPr>
              <a:t>meeting information and upcoming schedule</a:t>
            </a:r>
            <a:r>
              <a:rPr lang="en" sz="1300"/>
              <a:t> and join the mailing </a:t>
            </a:r>
            <a:r>
              <a:rPr lang="en" sz="1300" u="sng">
                <a:solidFill>
                  <a:schemeClr val="hlink"/>
                </a:solidFill>
                <a:hlinkClick r:id="rId6"/>
              </a:rPr>
              <a:t>list</a:t>
            </a:r>
            <a:endParaRPr sz="13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u="sng">
                <a:solidFill>
                  <a:schemeClr val="hlink"/>
                </a:solidFill>
                <a:hlinkClick r:id="rId7"/>
              </a:rPr>
              <a:t>Hosted Projects and Working Groups</a:t>
            </a:r>
            <a:endParaRPr sz="1900"/>
          </a:p>
        </p:txBody>
      </p:sp>
      <p:sp>
        <p:nvSpPr>
          <p:cNvPr id="615" name="Google Shape;615;p10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"/>
              <a:t>Key Governing Bodies and Committees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" name="Google Shape;616;p10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102"/>
          <p:cNvSpPr txBox="1"/>
          <p:nvPr>
            <p:ph type="ctrTitle"/>
          </p:nvPr>
        </p:nvSpPr>
        <p:spPr>
          <a:xfrm>
            <a:off x="598100" y="1792953"/>
            <a:ext cx="55335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Responsibilities</a:t>
            </a:r>
            <a:endParaRPr/>
          </a:p>
        </p:txBody>
      </p:sp>
      <p:sp>
        <p:nvSpPr>
          <p:cNvPr id="622" name="Google Shape;622;p10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103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/>
              <a:t>The Governing Board’s responsibilities include: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Approving the LF Energy budget, directing the use of funds to advance the mission of the LF Energy Foundation;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Directing marketing and outreach efforts;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Providing financial governance overall;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Voting on other decisions that come before the Governing Board.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Additional responsibilities are described in </a:t>
            </a:r>
            <a:r>
              <a:rPr lang="en" sz="1700" u="sng">
                <a:solidFill>
                  <a:schemeClr val="hlink"/>
                </a:solidFill>
                <a:hlinkClick r:id="rId3"/>
              </a:rPr>
              <a:t>Section 3</a:t>
            </a:r>
            <a:r>
              <a:rPr lang="en" sz="1700"/>
              <a:t> of the LF Energy Foundation Charter.</a:t>
            </a:r>
            <a:endParaRPr sz="1700"/>
          </a:p>
        </p:txBody>
      </p:sp>
      <p:sp>
        <p:nvSpPr>
          <p:cNvPr id="628" name="Google Shape;628;p10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Responsibilities</a:t>
            </a:r>
            <a:endParaRPr/>
          </a:p>
        </p:txBody>
      </p:sp>
      <p:sp>
        <p:nvSpPr>
          <p:cNvPr id="629" name="Google Shape;629;p10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F Energy Theme 2023">
  <a:themeElements>
    <a:clrScheme name="Geometric">
      <a:dk1>
        <a:srgbClr val="222222"/>
      </a:dk1>
      <a:lt1>
        <a:srgbClr val="FFFFFF"/>
      </a:lt1>
      <a:dk2>
        <a:srgbClr val="434343"/>
      </a:dk2>
      <a:lt2>
        <a:srgbClr val="999999"/>
      </a:lt2>
      <a:accent1>
        <a:srgbClr val="003778"/>
      </a:accent1>
      <a:accent2>
        <a:srgbClr val="0094FF"/>
      </a:accent2>
      <a:accent3>
        <a:srgbClr val="5B1DE7"/>
      </a:accent3>
      <a:accent4>
        <a:srgbClr val="12E2E2"/>
      </a:accent4>
      <a:accent5>
        <a:srgbClr val="FF00AA"/>
      </a:accent5>
      <a:accent6>
        <a:srgbClr val="ACDE1F"/>
      </a:accent6>
      <a:hlink>
        <a:srgbClr val="0077CC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LF Energy Theme 2023">
  <a:themeElements>
    <a:clrScheme name="Geometric">
      <a:dk1>
        <a:srgbClr val="222222"/>
      </a:dk1>
      <a:lt1>
        <a:srgbClr val="FFFFFF"/>
      </a:lt1>
      <a:dk2>
        <a:srgbClr val="434343"/>
      </a:dk2>
      <a:lt2>
        <a:srgbClr val="999999"/>
      </a:lt2>
      <a:accent1>
        <a:srgbClr val="003778"/>
      </a:accent1>
      <a:accent2>
        <a:srgbClr val="0094FF"/>
      </a:accent2>
      <a:accent3>
        <a:srgbClr val="5B1DE7"/>
      </a:accent3>
      <a:accent4>
        <a:srgbClr val="12E2E2"/>
      </a:accent4>
      <a:accent5>
        <a:srgbClr val="FF00AA"/>
      </a:accent5>
      <a:accent6>
        <a:srgbClr val="ACDE1F"/>
      </a:accent6>
      <a:hlink>
        <a:srgbClr val="0077CC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LF Energy Theme 2023">
  <a:themeElements>
    <a:clrScheme name="Geometric">
      <a:dk1>
        <a:srgbClr val="222222"/>
      </a:dk1>
      <a:lt1>
        <a:srgbClr val="FFFFFF"/>
      </a:lt1>
      <a:dk2>
        <a:srgbClr val="434343"/>
      </a:dk2>
      <a:lt2>
        <a:srgbClr val="999999"/>
      </a:lt2>
      <a:accent1>
        <a:srgbClr val="003778"/>
      </a:accent1>
      <a:accent2>
        <a:srgbClr val="0094FF"/>
      </a:accent2>
      <a:accent3>
        <a:srgbClr val="5B1DE7"/>
      </a:accent3>
      <a:accent4>
        <a:srgbClr val="12E2E2"/>
      </a:accent4>
      <a:accent5>
        <a:srgbClr val="FF00AA"/>
      </a:accent5>
      <a:accent6>
        <a:srgbClr val="ACDE1F"/>
      </a:accent6>
      <a:hlink>
        <a:srgbClr val="0077CC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